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68" r:id="rId14"/>
    <p:sldId id="269" r:id="rId15"/>
    <p:sldId id="293" r:id="rId16"/>
    <p:sldId id="292" r:id="rId17"/>
    <p:sldId id="270" r:id="rId18"/>
    <p:sldId id="274" r:id="rId19"/>
    <p:sldId id="275" r:id="rId20"/>
    <p:sldId id="272" r:id="rId21"/>
    <p:sldId id="276" r:id="rId22"/>
    <p:sldId id="297" r:id="rId23"/>
    <p:sldId id="278" r:id="rId24"/>
    <p:sldId id="279" r:id="rId25"/>
    <p:sldId id="280" r:id="rId26"/>
    <p:sldId id="291" r:id="rId27"/>
    <p:sldId id="281" r:id="rId28"/>
    <p:sldId id="282" r:id="rId29"/>
    <p:sldId id="296" r:id="rId30"/>
    <p:sldId id="294" r:id="rId31"/>
    <p:sldId id="284" r:id="rId32"/>
    <p:sldId id="285" r:id="rId33"/>
    <p:sldId id="286" r:id="rId34"/>
    <p:sldId id="287" r:id="rId35"/>
    <p:sldId id="288" r:id="rId36"/>
    <p:sldId id="289" r:id="rId37"/>
    <p:sldId id="290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>
        <p:scale>
          <a:sx n="100" d="100"/>
          <a:sy n="100" d="100"/>
        </p:scale>
        <p:origin x="990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F11004-F9B0-4471-BCDD-6573118B687F}" type="doc">
      <dgm:prSet loTypeId="urn:microsoft.com/office/officeart/2005/8/layout/vList5" loCatId="Inbox" qsTypeId="urn:microsoft.com/office/officeart/2005/8/quickstyle/simple2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F530C559-4416-489D-85B5-B6CAB03B3CFC}">
      <dgm:prSet/>
      <dgm:spPr/>
      <dgm:t>
        <a:bodyPr/>
        <a:lstStyle/>
        <a:p>
          <a:r>
            <a:rPr lang="en-US"/>
            <a:t>Administrative Stuff</a:t>
          </a:r>
        </a:p>
      </dgm:t>
    </dgm:pt>
    <dgm:pt modelId="{D9AF2B03-02EF-435E-88AC-10D75DA43700}" type="parTrans" cxnId="{F17ED60A-EB42-433C-934D-118CF71B6A79}">
      <dgm:prSet/>
      <dgm:spPr/>
      <dgm:t>
        <a:bodyPr/>
        <a:lstStyle/>
        <a:p>
          <a:endParaRPr lang="en-US"/>
        </a:p>
      </dgm:t>
    </dgm:pt>
    <dgm:pt modelId="{7AAA90E3-AF6F-4F36-9D72-56A27EFD0A96}" type="sibTrans" cxnId="{F17ED60A-EB42-433C-934D-118CF71B6A79}">
      <dgm:prSet/>
      <dgm:spPr/>
      <dgm:t>
        <a:bodyPr/>
        <a:lstStyle/>
        <a:p>
          <a:endParaRPr lang="en-US"/>
        </a:p>
      </dgm:t>
    </dgm:pt>
    <dgm:pt modelId="{CD048E57-12BC-486D-A81D-134B419C5E08}">
      <dgm:prSet/>
      <dgm:spPr/>
      <dgm:t>
        <a:bodyPr/>
        <a:lstStyle/>
        <a:p>
          <a:r>
            <a:rPr lang="en-US"/>
            <a:t>Structural Changes</a:t>
          </a:r>
        </a:p>
      </dgm:t>
    </dgm:pt>
    <dgm:pt modelId="{316757EC-5A38-454C-B9EA-AAA1B6593A4A}" type="parTrans" cxnId="{AC00A660-ACB4-4EB9-BD3F-4B6C2508F081}">
      <dgm:prSet/>
      <dgm:spPr/>
      <dgm:t>
        <a:bodyPr/>
        <a:lstStyle/>
        <a:p>
          <a:endParaRPr lang="en-US"/>
        </a:p>
      </dgm:t>
    </dgm:pt>
    <dgm:pt modelId="{E46FA77A-7C51-437C-B8E2-8048F253E313}" type="sibTrans" cxnId="{AC00A660-ACB4-4EB9-BD3F-4B6C2508F081}">
      <dgm:prSet/>
      <dgm:spPr/>
      <dgm:t>
        <a:bodyPr/>
        <a:lstStyle/>
        <a:p>
          <a:endParaRPr lang="en-US"/>
        </a:p>
      </dgm:t>
    </dgm:pt>
    <dgm:pt modelId="{D3519DE1-54CA-4E36-A60F-38B26875AC9A}">
      <dgm:prSet/>
      <dgm:spPr/>
      <dgm:t>
        <a:bodyPr/>
        <a:lstStyle/>
        <a:p>
          <a:r>
            <a:rPr lang="en-US"/>
            <a:t>Submission</a:t>
          </a:r>
        </a:p>
      </dgm:t>
    </dgm:pt>
    <dgm:pt modelId="{9814E274-892C-4681-8E45-FB99F8111C90}" type="parTrans" cxnId="{80AC52A7-1536-419E-B7BC-BFDFB662E924}">
      <dgm:prSet/>
      <dgm:spPr/>
      <dgm:t>
        <a:bodyPr/>
        <a:lstStyle/>
        <a:p>
          <a:endParaRPr lang="en-US"/>
        </a:p>
      </dgm:t>
    </dgm:pt>
    <dgm:pt modelId="{74CC557F-B31F-42D3-AE9C-371E6E3885B3}" type="sibTrans" cxnId="{80AC52A7-1536-419E-B7BC-BFDFB662E924}">
      <dgm:prSet/>
      <dgm:spPr/>
      <dgm:t>
        <a:bodyPr/>
        <a:lstStyle/>
        <a:p>
          <a:endParaRPr lang="en-US"/>
        </a:p>
      </dgm:t>
    </dgm:pt>
    <dgm:pt modelId="{D715697A-4793-444F-8446-9FEA6200CFDE}">
      <dgm:prSet/>
      <dgm:spPr/>
      <dgm:t>
        <a:bodyPr/>
        <a:lstStyle/>
        <a:p>
          <a:r>
            <a:rPr lang="en-US"/>
            <a:t>Homework Correction</a:t>
          </a:r>
        </a:p>
      </dgm:t>
    </dgm:pt>
    <dgm:pt modelId="{EA94DDBA-C456-4F06-968A-1EA6FC4AC48E}" type="parTrans" cxnId="{30482526-032C-4964-AB7C-E247D41CBAF3}">
      <dgm:prSet/>
      <dgm:spPr/>
      <dgm:t>
        <a:bodyPr/>
        <a:lstStyle/>
        <a:p>
          <a:endParaRPr lang="en-US"/>
        </a:p>
      </dgm:t>
    </dgm:pt>
    <dgm:pt modelId="{9E468870-0198-4A40-89D3-2A88DA78E1DD}" type="sibTrans" cxnId="{30482526-032C-4964-AB7C-E247D41CBAF3}">
      <dgm:prSet/>
      <dgm:spPr/>
      <dgm:t>
        <a:bodyPr/>
        <a:lstStyle/>
        <a:p>
          <a:endParaRPr lang="en-US"/>
        </a:p>
      </dgm:t>
    </dgm:pt>
    <dgm:pt modelId="{151081C4-BD03-497E-B06F-E988ADAFD75B}">
      <dgm:prSet/>
      <dgm:spPr/>
      <dgm:t>
        <a:bodyPr/>
        <a:lstStyle/>
        <a:p>
          <a:r>
            <a:rPr lang="en-US"/>
            <a:t>Note to UTF8</a:t>
          </a:r>
        </a:p>
      </dgm:t>
    </dgm:pt>
    <dgm:pt modelId="{FAF2AB3C-6287-44D5-8886-FC370DA8E99C}" type="parTrans" cxnId="{5C58F806-15B6-46D0-BB30-80627D02D626}">
      <dgm:prSet/>
      <dgm:spPr/>
      <dgm:t>
        <a:bodyPr/>
        <a:lstStyle/>
        <a:p>
          <a:endParaRPr lang="en-US"/>
        </a:p>
      </dgm:t>
    </dgm:pt>
    <dgm:pt modelId="{C055E82E-88C4-4809-9164-11D01C8A0D05}" type="sibTrans" cxnId="{5C58F806-15B6-46D0-BB30-80627D02D626}">
      <dgm:prSet/>
      <dgm:spPr/>
      <dgm:t>
        <a:bodyPr/>
        <a:lstStyle/>
        <a:p>
          <a:endParaRPr lang="en-US"/>
        </a:p>
      </dgm:t>
    </dgm:pt>
    <dgm:pt modelId="{8CC11803-F5F0-403D-9022-CF3E262E9697}">
      <dgm:prSet/>
      <dgm:spPr/>
      <dgm:t>
        <a:bodyPr/>
        <a:lstStyle/>
        <a:p>
          <a:r>
            <a:rPr lang="en-US"/>
            <a:t>Tutor Tasks	</a:t>
          </a:r>
        </a:p>
      </dgm:t>
    </dgm:pt>
    <dgm:pt modelId="{0D666453-3787-4AB9-BCFD-E88793A97A5D}" type="parTrans" cxnId="{B7630635-AB6E-4678-A7B6-E026A23AF252}">
      <dgm:prSet/>
      <dgm:spPr/>
      <dgm:t>
        <a:bodyPr/>
        <a:lstStyle/>
        <a:p>
          <a:endParaRPr lang="en-US"/>
        </a:p>
      </dgm:t>
    </dgm:pt>
    <dgm:pt modelId="{1C3AABD2-EEBE-487E-8718-D21E49CE4460}" type="sibTrans" cxnId="{B7630635-AB6E-4678-A7B6-E026A23AF252}">
      <dgm:prSet/>
      <dgm:spPr/>
      <dgm:t>
        <a:bodyPr/>
        <a:lstStyle/>
        <a:p>
          <a:endParaRPr lang="en-US"/>
        </a:p>
      </dgm:t>
    </dgm:pt>
    <dgm:pt modelId="{2969E07B-76A6-480B-B633-03A6873C3838}">
      <dgm:prSet/>
      <dgm:spPr/>
      <dgm:t>
        <a:bodyPr/>
        <a:lstStyle/>
        <a:p>
          <a:r>
            <a:rPr lang="en-US"/>
            <a:t>Syntax Trees</a:t>
          </a:r>
        </a:p>
      </dgm:t>
    </dgm:pt>
    <dgm:pt modelId="{772A4D64-1058-4991-B769-8829F29746DC}" type="parTrans" cxnId="{D024BA8B-3394-4045-915B-462CDE350E2F}">
      <dgm:prSet/>
      <dgm:spPr/>
      <dgm:t>
        <a:bodyPr/>
        <a:lstStyle/>
        <a:p>
          <a:endParaRPr lang="en-US"/>
        </a:p>
      </dgm:t>
    </dgm:pt>
    <dgm:pt modelId="{78C1D729-EC21-47C4-A631-7139348A4C4B}" type="sibTrans" cxnId="{D024BA8B-3394-4045-915B-462CDE350E2F}">
      <dgm:prSet/>
      <dgm:spPr/>
      <dgm:t>
        <a:bodyPr/>
        <a:lstStyle/>
        <a:p>
          <a:endParaRPr lang="en-US"/>
        </a:p>
      </dgm:t>
    </dgm:pt>
    <dgm:pt modelId="{C9A2C2C4-402F-401C-A750-0A37FB2E3178}">
      <dgm:prSet/>
      <dgm:spPr/>
      <dgm:t>
        <a:bodyPr/>
        <a:lstStyle/>
        <a:p>
          <a:r>
            <a:rPr lang="en-US"/>
            <a:t>Flow Charts</a:t>
          </a:r>
        </a:p>
      </dgm:t>
    </dgm:pt>
    <dgm:pt modelId="{7754080A-0AB6-496C-9445-C7D22EB289E8}" type="parTrans" cxnId="{062561AB-6C7D-4B80-B8B9-AF49AED7AE8E}">
      <dgm:prSet/>
      <dgm:spPr/>
      <dgm:t>
        <a:bodyPr/>
        <a:lstStyle/>
        <a:p>
          <a:endParaRPr lang="en-US"/>
        </a:p>
      </dgm:t>
    </dgm:pt>
    <dgm:pt modelId="{96E79CDF-49A9-4254-A031-6823684934F4}" type="sibTrans" cxnId="{062561AB-6C7D-4B80-B8B9-AF49AED7AE8E}">
      <dgm:prSet/>
      <dgm:spPr/>
      <dgm:t>
        <a:bodyPr/>
        <a:lstStyle/>
        <a:p>
          <a:endParaRPr lang="en-US"/>
        </a:p>
      </dgm:t>
    </dgm:pt>
    <dgm:pt modelId="{38224326-3EED-4984-B574-DF796EED446C}">
      <dgm:prSet/>
      <dgm:spPr/>
      <dgm:t>
        <a:bodyPr/>
        <a:lstStyle/>
        <a:p>
          <a:r>
            <a:rPr lang="en-US"/>
            <a:t>MinMax</a:t>
          </a:r>
        </a:p>
      </dgm:t>
    </dgm:pt>
    <dgm:pt modelId="{69F1EA36-56B7-4107-AB38-53F71818E089}" type="parTrans" cxnId="{282A1176-8C5D-4A2F-B6A7-1759F39E165F}">
      <dgm:prSet/>
      <dgm:spPr/>
      <dgm:t>
        <a:bodyPr/>
        <a:lstStyle/>
        <a:p>
          <a:endParaRPr lang="en-US"/>
        </a:p>
      </dgm:t>
    </dgm:pt>
    <dgm:pt modelId="{C527125D-8DDC-4230-A7A9-FD66D2F0F897}" type="sibTrans" cxnId="{282A1176-8C5D-4A2F-B6A7-1759F39E165F}">
      <dgm:prSet/>
      <dgm:spPr/>
      <dgm:t>
        <a:bodyPr/>
        <a:lstStyle/>
        <a:p>
          <a:endParaRPr lang="en-US"/>
        </a:p>
      </dgm:t>
    </dgm:pt>
    <dgm:pt modelId="{FA9E860C-C920-44A4-A97C-AC95CD4603B0}">
      <dgm:prSet/>
      <dgm:spPr/>
      <dgm:t>
        <a:bodyPr/>
        <a:lstStyle/>
        <a:p>
          <a:r>
            <a:rPr lang="en-US"/>
            <a:t>Pascals Triangle</a:t>
          </a:r>
        </a:p>
      </dgm:t>
    </dgm:pt>
    <dgm:pt modelId="{BCB7D069-3F08-4E00-8BF9-67BB1411CE5E}" type="parTrans" cxnId="{7366B4D5-2E0E-4D85-BE1E-5D57FB913D3C}">
      <dgm:prSet/>
      <dgm:spPr/>
      <dgm:t>
        <a:bodyPr/>
        <a:lstStyle/>
        <a:p>
          <a:endParaRPr lang="en-US"/>
        </a:p>
      </dgm:t>
    </dgm:pt>
    <dgm:pt modelId="{02C01FF1-F7AD-420D-A649-BFCD4A0D0A16}" type="sibTrans" cxnId="{7366B4D5-2E0E-4D85-BE1E-5D57FB913D3C}">
      <dgm:prSet/>
      <dgm:spPr/>
      <dgm:t>
        <a:bodyPr/>
        <a:lstStyle/>
        <a:p>
          <a:endParaRPr lang="en-US"/>
        </a:p>
      </dgm:t>
    </dgm:pt>
    <dgm:pt modelId="{45A5A0DC-F823-422B-8A3C-A3E7AD1CD8FC}" type="pres">
      <dgm:prSet presAssocID="{74F11004-F9B0-4471-BCDD-6573118B687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DE544B20-311F-4535-AE40-16F702FD126D}" type="pres">
      <dgm:prSet presAssocID="{F530C559-4416-489D-85B5-B6CAB03B3CFC}" presName="linNode" presStyleCnt="0"/>
      <dgm:spPr/>
    </dgm:pt>
    <dgm:pt modelId="{406F6E41-3449-475A-B3AA-9DA062DD600A}" type="pres">
      <dgm:prSet presAssocID="{F530C559-4416-489D-85B5-B6CAB03B3CFC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CC7569E-58B9-41D8-A33C-7B6004C42267}" type="pres">
      <dgm:prSet presAssocID="{F530C559-4416-489D-85B5-B6CAB03B3CFC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8C81B42-41D6-4158-8D9A-30297D486BEE}" type="pres">
      <dgm:prSet presAssocID="{7AAA90E3-AF6F-4F36-9D72-56A27EFD0A96}" presName="sp" presStyleCnt="0"/>
      <dgm:spPr/>
    </dgm:pt>
    <dgm:pt modelId="{77DB8730-D644-42C9-BFE0-81317002785B}" type="pres">
      <dgm:prSet presAssocID="{8CC11803-F5F0-403D-9022-CF3E262E9697}" presName="linNode" presStyleCnt="0"/>
      <dgm:spPr/>
    </dgm:pt>
    <dgm:pt modelId="{F67D8F8F-B4D8-4B3A-94A8-8E1946BABFC6}" type="pres">
      <dgm:prSet presAssocID="{8CC11803-F5F0-403D-9022-CF3E262E9697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533630E-08A8-4CBA-9C03-DBA1E4255E04}" type="pres">
      <dgm:prSet presAssocID="{8CC11803-F5F0-403D-9022-CF3E262E9697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0FAE8C35-F1F9-4D6E-BD56-74D2F7900A37}" type="presOf" srcId="{2969E07B-76A6-480B-B633-03A6873C3838}" destId="{8533630E-08A8-4CBA-9C03-DBA1E4255E04}" srcOrd="0" destOrd="0" presId="urn:microsoft.com/office/officeart/2005/8/layout/vList5"/>
    <dgm:cxn modelId="{B7630635-AB6E-4678-A7B6-E026A23AF252}" srcId="{74F11004-F9B0-4471-BCDD-6573118B687F}" destId="{8CC11803-F5F0-403D-9022-CF3E262E9697}" srcOrd="1" destOrd="0" parTransId="{0D666453-3787-4AB9-BCFD-E88793A97A5D}" sibTransId="{1C3AABD2-EEBE-487E-8718-D21E49CE4460}"/>
    <dgm:cxn modelId="{F17ED60A-EB42-433C-934D-118CF71B6A79}" srcId="{74F11004-F9B0-4471-BCDD-6573118B687F}" destId="{F530C559-4416-489D-85B5-B6CAB03B3CFC}" srcOrd="0" destOrd="0" parTransId="{D9AF2B03-02EF-435E-88AC-10D75DA43700}" sibTransId="{7AAA90E3-AF6F-4F36-9D72-56A27EFD0A96}"/>
    <dgm:cxn modelId="{D024BA8B-3394-4045-915B-462CDE350E2F}" srcId="{8CC11803-F5F0-403D-9022-CF3E262E9697}" destId="{2969E07B-76A6-480B-B633-03A6873C3838}" srcOrd="0" destOrd="0" parTransId="{772A4D64-1058-4991-B769-8829F29746DC}" sibTransId="{78C1D729-EC21-47C4-A631-7139348A4C4B}"/>
    <dgm:cxn modelId="{80AC52A7-1536-419E-B7BC-BFDFB662E924}" srcId="{F530C559-4416-489D-85B5-B6CAB03B3CFC}" destId="{D3519DE1-54CA-4E36-A60F-38B26875AC9A}" srcOrd="1" destOrd="0" parTransId="{9814E274-892C-4681-8E45-FB99F8111C90}" sibTransId="{74CC557F-B31F-42D3-AE9C-371E6E3885B3}"/>
    <dgm:cxn modelId="{98B51243-908D-48D2-A9AF-6C0BC5F6275B}" type="presOf" srcId="{CD048E57-12BC-486D-A81D-134B419C5E08}" destId="{7CC7569E-58B9-41D8-A33C-7B6004C42267}" srcOrd="0" destOrd="0" presId="urn:microsoft.com/office/officeart/2005/8/layout/vList5"/>
    <dgm:cxn modelId="{9C679924-7558-4098-92A0-008DE6682E8F}" type="presOf" srcId="{D3519DE1-54CA-4E36-A60F-38B26875AC9A}" destId="{7CC7569E-58B9-41D8-A33C-7B6004C42267}" srcOrd="0" destOrd="1" presId="urn:microsoft.com/office/officeart/2005/8/layout/vList5"/>
    <dgm:cxn modelId="{90424866-784D-4EBA-8648-DD0C6B397D68}" type="presOf" srcId="{D715697A-4793-444F-8446-9FEA6200CFDE}" destId="{7CC7569E-58B9-41D8-A33C-7B6004C42267}" srcOrd="0" destOrd="2" presId="urn:microsoft.com/office/officeart/2005/8/layout/vList5"/>
    <dgm:cxn modelId="{282A1176-8C5D-4A2F-B6A7-1759F39E165F}" srcId="{8CC11803-F5F0-403D-9022-CF3E262E9697}" destId="{38224326-3EED-4984-B574-DF796EED446C}" srcOrd="2" destOrd="0" parTransId="{69F1EA36-56B7-4107-AB38-53F71818E089}" sibTransId="{C527125D-8DDC-4230-A7A9-FD66D2F0F897}"/>
    <dgm:cxn modelId="{C482768D-266C-48AA-ABAD-978335082869}" type="presOf" srcId="{38224326-3EED-4984-B574-DF796EED446C}" destId="{8533630E-08A8-4CBA-9C03-DBA1E4255E04}" srcOrd="0" destOrd="2" presId="urn:microsoft.com/office/officeart/2005/8/layout/vList5"/>
    <dgm:cxn modelId="{FC51281C-22F6-4A83-B96A-19B32986A6A6}" type="presOf" srcId="{151081C4-BD03-497E-B06F-E988ADAFD75B}" destId="{7CC7569E-58B9-41D8-A33C-7B6004C42267}" srcOrd="0" destOrd="3" presId="urn:microsoft.com/office/officeart/2005/8/layout/vList5"/>
    <dgm:cxn modelId="{AC00A660-ACB4-4EB9-BD3F-4B6C2508F081}" srcId="{F530C559-4416-489D-85B5-B6CAB03B3CFC}" destId="{CD048E57-12BC-486D-A81D-134B419C5E08}" srcOrd="0" destOrd="0" parTransId="{316757EC-5A38-454C-B9EA-AAA1B6593A4A}" sibTransId="{E46FA77A-7C51-437C-B8E2-8048F253E313}"/>
    <dgm:cxn modelId="{06302121-F4DD-4B77-A4E8-AD6B207B35EE}" type="presOf" srcId="{8CC11803-F5F0-403D-9022-CF3E262E9697}" destId="{F67D8F8F-B4D8-4B3A-94A8-8E1946BABFC6}" srcOrd="0" destOrd="0" presId="urn:microsoft.com/office/officeart/2005/8/layout/vList5"/>
    <dgm:cxn modelId="{5C58F806-15B6-46D0-BB30-80627D02D626}" srcId="{F530C559-4416-489D-85B5-B6CAB03B3CFC}" destId="{151081C4-BD03-497E-B06F-E988ADAFD75B}" srcOrd="3" destOrd="0" parTransId="{FAF2AB3C-6287-44D5-8886-FC370DA8E99C}" sibTransId="{C055E82E-88C4-4809-9164-11D01C8A0D05}"/>
    <dgm:cxn modelId="{7366B4D5-2E0E-4D85-BE1E-5D57FB913D3C}" srcId="{8CC11803-F5F0-403D-9022-CF3E262E9697}" destId="{FA9E860C-C920-44A4-A97C-AC95CD4603B0}" srcOrd="3" destOrd="0" parTransId="{BCB7D069-3F08-4E00-8BF9-67BB1411CE5E}" sibTransId="{02C01FF1-F7AD-420D-A649-BFCD4A0D0A16}"/>
    <dgm:cxn modelId="{789E3955-EBE6-47C0-8396-03324BC81636}" type="presOf" srcId="{74F11004-F9B0-4471-BCDD-6573118B687F}" destId="{45A5A0DC-F823-422B-8A3C-A3E7AD1CD8FC}" srcOrd="0" destOrd="0" presId="urn:microsoft.com/office/officeart/2005/8/layout/vList5"/>
    <dgm:cxn modelId="{F07E9E58-104F-432A-8368-1935F1C5DF1C}" type="presOf" srcId="{FA9E860C-C920-44A4-A97C-AC95CD4603B0}" destId="{8533630E-08A8-4CBA-9C03-DBA1E4255E04}" srcOrd="0" destOrd="3" presId="urn:microsoft.com/office/officeart/2005/8/layout/vList5"/>
    <dgm:cxn modelId="{062561AB-6C7D-4B80-B8B9-AF49AED7AE8E}" srcId="{8CC11803-F5F0-403D-9022-CF3E262E9697}" destId="{C9A2C2C4-402F-401C-A750-0A37FB2E3178}" srcOrd="1" destOrd="0" parTransId="{7754080A-0AB6-496C-9445-C7D22EB289E8}" sibTransId="{96E79CDF-49A9-4254-A031-6823684934F4}"/>
    <dgm:cxn modelId="{30482526-032C-4964-AB7C-E247D41CBAF3}" srcId="{F530C559-4416-489D-85B5-B6CAB03B3CFC}" destId="{D715697A-4793-444F-8446-9FEA6200CFDE}" srcOrd="2" destOrd="0" parTransId="{EA94DDBA-C456-4F06-968A-1EA6FC4AC48E}" sibTransId="{9E468870-0198-4A40-89D3-2A88DA78E1DD}"/>
    <dgm:cxn modelId="{D70E0175-969F-4D7E-994D-0F9ADB9CDC0B}" type="presOf" srcId="{F530C559-4416-489D-85B5-B6CAB03B3CFC}" destId="{406F6E41-3449-475A-B3AA-9DA062DD600A}" srcOrd="0" destOrd="0" presId="urn:microsoft.com/office/officeart/2005/8/layout/vList5"/>
    <dgm:cxn modelId="{8AD41B08-619A-47DB-8BAC-2389AACBD638}" type="presOf" srcId="{C9A2C2C4-402F-401C-A750-0A37FB2E3178}" destId="{8533630E-08A8-4CBA-9C03-DBA1E4255E04}" srcOrd="0" destOrd="1" presId="urn:microsoft.com/office/officeart/2005/8/layout/vList5"/>
    <dgm:cxn modelId="{C8C2239F-1FC9-4706-9BF5-7C5F5804AD43}" type="presParOf" srcId="{45A5A0DC-F823-422B-8A3C-A3E7AD1CD8FC}" destId="{DE544B20-311F-4535-AE40-16F702FD126D}" srcOrd="0" destOrd="0" presId="urn:microsoft.com/office/officeart/2005/8/layout/vList5"/>
    <dgm:cxn modelId="{F9961951-31C4-493C-9A74-083110444B4F}" type="presParOf" srcId="{DE544B20-311F-4535-AE40-16F702FD126D}" destId="{406F6E41-3449-475A-B3AA-9DA062DD600A}" srcOrd="0" destOrd="0" presId="urn:microsoft.com/office/officeart/2005/8/layout/vList5"/>
    <dgm:cxn modelId="{AE42DA06-7AF0-49AF-9552-2A67FA2FBA24}" type="presParOf" srcId="{DE544B20-311F-4535-AE40-16F702FD126D}" destId="{7CC7569E-58B9-41D8-A33C-7B6004C42267}" srcOrd="1" destOrd="0" presId="urn:microsoft.com/office/officeart/2005/8/layout/vList5"/>
    <dgm:cxn modelId="{8F3DA815-3343-4408-B99C-97BE5C3519B4}" type="presParOf" srcId="{45A5A0DC-F823-422B-8A3C-A3E7AD1CD8FC}" destId="{D8C81B42-41D6-4158-8D9A-30297D486BEE}" srcOrd="1" destOrd="0" presId="urn:microsoft.com/office/officeart/2005/8/layout/vList5"/>
    <dgm:cxn modelId="{B80C963B-8F62-41B8-A15C-E6880E4D0124}" type="presParOf" srcId="{45A5A0DC-F823-422B-8A3C-A3E7AD1CD8FC}" destId="{77DB8730-D644-42C9-BFE0-81317002785B}" srcOrd="2" destOrd="0" presId="urn:microsoft.com/office/officeart/2005/8/layout/vList5"/>
    <dgm:cxn modelId="{D3A26819-CE1A-4D21-8DA2-5637B5232478}" type="presParOf" srcId="{77DB8730-D644-42C9-BFE0-81317002785B}" destId="{F67D8F8F-B4D8-4B3A-94A8-8E1946BABFC6}" srcOrd="0" destOrd="0" presId="urn:microsoft.com/office/officeart/2005/8/layout/vList5"/>
    <dgm:cxn modelId="{124D33BC-AFC5-4DAA-AD53-E32D94690658}" type="presParOf" srcId="{77DB8730-D644-42C9-BFE0-81317002785B}" destId="{8533630E-08A8-4CBA-9C03-DBA1E4255E0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E2FE82-7B84-4772-8D14-9015401F7BD0}" type="doc">
      <dgm:prSet loTypeId="urn:microsoft.com/office/officeart/2016/7/layout/LinearBlockProcessNumbered" loCatId="process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574307FE-5F1E-4FB2-9613-B9C0487B8344}">
      <dgm:prSet/>
      <dgm:spPr/>
      <dgm:t>
        <a:bodyPr/>
        <a:lstStyle/>
        <a:p>
          <a:r>
            <a:rPr lang="en-US"/>
            <a:t>Syntax Trees</a:t>
          </a:r>
        </a:p>
      </dgm:t>
    </dgm:pt>
    <dgm:pt modelId="{FED53363-77B3-4D53-843B-1566882DA62A}" type="parTrans" cxnId="{E03C218C-33B9-46B9-AD3B-9E9121E1A593}">
      <dgm:prSet/>
      <dgm:spPr/>
      <dgm:t>
        <a:bodyPr/>
        <a:lstStyle/>
        <a:p>
          <a:endParaRPr lang="en-US"/>
        </a:p>
      </dgm:t>
    </dgm:pt>
    <dgm:pt modelId="{DF970946-BB4C-46D0-9C5C-E9F24A550CAD}" type="sibTrans" cxnId="{E03C218C-33B9-46B9-AD3B-9E9121E1A593}">
      <dgm:prSet phldrT="01" phldr="0"/>
      <dgm:spPr/>
      <dgm:t>
        <a:bodyPr/>
        <a:lstStyle/>
        <a:p>
          <a:r>
            <a:rPr lang="en-US"/>
            <a:t>01</a:t>
          </a:r>
        </a:p>
      </dgm:t>
    </dgm:pt>
    <dgm:pt modelId="{48C63713-E696-4AA6-9CF1-70056F4CCF87}">
      <dgm:prSet/>
      <dgm:spPr/>
      <dgm:t>
        <a:bodyPr/>
        <a:lstStyle/>
        <a:p>
          <a:r>
            <a:rPr lang="en-US"/>
            <a:t>Flow Charts</a:t>
          </a:r>
        </a:p>
      </dgm:t>
    </dgm:pt>
    <dgm:pt modelId="{17FC5562-1DD9-4FA4-8A22-6BEDFDA6BE24}" type="parTrans" cxnId="{F5BF3C29-8D5E-40F2-B545-9CA705DF0A23}">
      <dgm:prSet/>
      <dgm:spPr/>
      <dgm:t>
        <a:bodyPr/>
        <a:lstStyle/>
        <a:p>
          <a:endParaRPr lang="en-US"/>
        </a:p>
      </dgm:t>
    </dgm:pt>
    <dgm:pt modelId="{84791729-D7F7-4F86-8FC6-6C3388A0DBAE}" type="sibTrans" cxnId="{F5BF3C29-8D5E-40F2-B545-9CA705DF0A23}">
      <dgm:prSet phldrT="02" phldr="0"/>
      <dgm:spPr/>
      <dgm:t>
        <a:bodyPr/>
        <a:lstStyle/>
        <a:p>
          <a:r>
            <a:rPr lang="en-US"/>
            <a:t>02</a:t>
          </a:r>
        </a:p>
      </dgm:t>
    </dgm:pt>
    <dgm:pt modelId="{F8D05123-4ECC-4C58-A614-1F2FAF54349B}">
      <dgm:prSet/>
      <dgm:spPr/>
      <dgm:t>
        <a:bodyPr/>
        <a:lstStyle/>
        <a:p>
          <a:r>
            <a:rPr lang="en-US"/>
            <a:t>MinMax</a:t>
          </a:r>
        </a:p>
      </dgm:t>
    </dgm:pt>
    <dgm:pt modelId="{65362994-A1B3-4D21-959B-4FE91861E9EB}" type="parTrans" cxnId="{813625CE-46B2-4AFA-9021-33F0E694C0D2}">
      <dgm:prSet/>
      <dgm:spPr/>
      <dgm:t>
        <a:bodyPr/>
        <a:lstStyle/>
        <a:p>
          <a:endParaRPr lang="en-US"/>
        </a:p>
      </dgm:t>
    </dgm:pt>
    <dgm:pt modelId="{AC7C7B13-51AF-4C2F-96CE-C7EED7CF4F70}" type="sibTrans" cxnId="{813625CE-46B2-4AFA-9021-33F0E694C0D2}">
      <dgm:prSet phldrT="03" phldr="0"/>
      <dgm:spPr/>
      <dgm:t>
        <a:bodyPr/>
        <a:lstStyle/>
        <a:p>
          <a:r>
            <a:rPr lang="en-US"/>
            <a:t>03</a:t>
          </a:r>
        </a:p>
      </dgm:t>
    </dgm:pt>
    <dgm:pt modelId="{FCB625E0-FB20-4304-A5E0-6EFE36DC42B4}">
      <dgm:prSet/>
      <dgm:spPr/>
      <dgm:t>
        <a:bodyPr/>
        <a:lstStyle/>
        <a:p>
          <a:r>
            <a:rPr lang="en-US"/>
            <a:t>Pascals Triangle</a:t>
          </a:r>
        </a:p>
      </dgm:t>
    </dgm:pt>
    <dgm:pt modelId="{B8F8706E-FB57-4F6B-8C84-FBBD872B85A0}" type="parTrans" cxnId="{BEC09EFD-C7BA-4433-BEA5-1BD307EB1898}">
      <dgm:prSet/>
      <dgm:spPr/>
      <dgm:t>
        <a:bodyPr/>
        <a:lstStyle/>
        <a:p>
          <a:endParaRPr lang="en-US"/>
        </a:p>
      </dgm:t>
    </dgm:pt>
    <dgm:pt modelId="{456629B4-DB99-44F8-957D-EA4861F54F55}" type="sibTrans" cxnId="{BEC09EFD-C7BA-4433-BEA5-1BD307EB1898}">
      <dgm:prSet phldrT="04" phldr="0"/>
      <dgm:spPr/>
      <dgm:t>
        <a:bodyPr/>
        <a:lstStyle/>
        <a:p>
          <a:r>
            <a:rPr lang="en-US"/>
            <a:t>04</a:t>
          </a:r>
        </a:p>
      </dgm:t>
    </dgm:pt>
    <dgm:pt modelId="{04C929FB-9935-425D-B766-074EADEDE569}" type="pres">
      <dgm:prSet presAssocID="{D3E2FE82-7B84-4772-8D14-9015401F7BD0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979AEE5E-CA44-4257-9137-A36CF3F09173}" type="pres">
      <dgm:prSet presAssocID="{574307FE-5F1E-4FB2-9613-B9C0487B8344}" presName="compositeNode" presStyleCnt="0">
        <dgm:presLayoutVars>
          <dgm:bulletEnabled val="1"/>
        </dgm:presLayoutVars>
      </dgm:prSet>
      <dgm:spPr/>
    </dgm:pt>
    <dgm:pt modelId="{3642699A-208D-485F-BCCD-5391F7F7918B}" type="pres">
      <dgm:prSet presAssocID="{574307FE-5F1E-4FB2-9613-B9C0487B8344}" presName="bgRect" presStyleLbl="alignNode1" presStyleIdx="0" presStyleCnt="4"/>
      <dgm:spPr/>
      <dgm:t>
        <a:bodyPr/>
        <a:lstStyle/>
        <a:p>
          <a:endParaRPr lang="de-DE"/>
        </a:p>
      </dgm:t>
    </dgm:pt>
    <dgm:pt modelId="{82950465-1148-48B5-8D7F-75F1BA59974F}" type="pres">
      <dgm:prSet presAssocID="{DF970946-BB4C-46D0-9C5C-E9F24A550CAD}" presName="sibTransNodeRect" presStyleLbl="align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F238DDC-38CB-4E33-8576-E7F6B1E2084F}" type="pres">
      <dgm:prSet presAssocID="{574307FE-5F1E-4FB2-9613-B9C0487B8344}" presName="nodeRect" presStyleLbl="alignNode1" presStyleIdx="0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933BA9D-94CA-45CC-B3A1-063027F8D144}" type="pres">
      <dgm:prSet presAssocID="{DF970946-BB4C-46D0-9C5C-E9F24A550CAD}" presName="sibTrans" presStyleCnt="0"/>
      <dgm:spPr/>
    </dgm:pt>
    <dgm:pt modelId="{91EBE94D-83F2-4CB6-BB25-41D90296AC81}" type="pres">
      <dgm:prSet presAssocID="{48C63713-E696-4AA6-9CF1-70056F4CCF87}" presName="compositeNode" presStyleCnt="0">
        <dgm:presLayoutVars>
          <dgm:bulletEnabled val="1"/>
        </dgm:presLayoutVars>
      </dgm:prSet>
      <dgm:spPr/>
    </dgm:pt>
    <dgm:pt modelId="{E09F769B-E75F-47AA-AF5B-235561BE7B16}" type="pres">
      <dgm:prSet presAssocID="{48C63713-E696-4AA6-9CF1-70056F4CCF87}" presName="bgRect" presStyleLbl="alignNode1" presStyleIdx="1" presStyleCnt="4"/>
      <dgm:spPr/>
      <dgm:t>
        <a:bodyPr/>
        <a:lstStyle/>
        <a:p>
          <a:endParaRPr lang="de-DE"/>
        </a:p>
      </dgm:t>
    </dgm:pt>
    <dgm:pt modelId="{8545EBF3-8633-441E-A4C0-53C2FBC52DB9}" type="pres">
      <dgm:prSet presAssocID="{84791729-D7F7-4F86-8FC6-6C3388A0DBAE}" presName="sibTransNodeRect" presStyleLbl="align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423871B-4E93-48D2-BCCB-EBC5A1EC2A8E}" type="pres">
      <dgm:prSet presAssocID="{48C63713-E696-4AA6-9CF1-70056F4CCF87}" presName="nodeRect" presStyleLbl="alignNode1" presStyleIdx="1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00D38C84-0B8B-4E26-9671-560458AF0128}" type="pres">
      <dgm:prSet presAssocID="{84791729-D7F7-4F86-8FC6-6C3388A0DBAE}" presName="sibTrans" presStyleCnt="0"/>
      <dgm:spPr/>
    </dgm:pt>
    <dgm:pt modelId="{A2714AB5-7C71-4B4B-A39D-B0DD7FD0D1A1}" type="pres">
      <dgm:prSet presAssocID="{F8D05123-4ECC-4C58-A614-1F2FAF54349B}" presName="compositeNode" presStyleCnt="0">
        <dgm:presLayoutVars>
          <dgm:bulletEnabled val="1"/>
        </dgm:presLayoutVars>
      </dgm:prSet>
      <dgm:spPr/>
    </dgm:pt>
    <dgm:pt modelId="{DD0E1BC6-7586-49DE-AC72-61753267DA7C}" type="pres">
      <dgm:prSet presAssocID="{F8D05123-4ECC-4C58-A614-1F2FAF54349B}" presName="bgRect" presStyleLbl="alignNode1" presStyleIdx="2" presStyleCnt="4"/>
      <dgm:spPr/>
      <dgm:t>
        <a:bodyPr/>
        <a:lstStyle/>
        <a:p>
          <a:endParaRPr lang="de-DE"/>
        </a:p>
      </dgm:t>
    </dgm:pt>
    <dgm:pt modelId="{891D4A31-F673-4DE6-8E7D-220A739073BF}" type="pres">
      <dgm:prSet presAssocID="{AC7C7B13-51AF-4C2F-96CE-C7EED7CF4F70}" presName="sibTransNodeRect" presStyleLbl="align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C91D33E-FDA4-4A8B-839A-59049CC2C115}" type="pres">
      <dgm:prSet presAssocID="{F8D05123-4ECC-4C58-A614-1F2FAF54349B}" presName="nodeRect" presStyleLbl="alignNode1" presStyleIdx="2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D3B84BB-6A02-463D-B9C4-D27297D72E61}" type="pres">
      <dgm:prSet presAssocID="{AC7C7B13-51AF-4C2F-96CE-C7EED7CF4F70}" presName="sibTrans" presStyleCnt="0"/>
      <dgm:spPr/>
    </dgm:pt>
    <dgm:pt modelId="{D4F4B5DD-1F07-41FE-B91B-15AFAF8275E1}" type="pres">
      <dgm:prSet presAssocID="{FCB625E0-FB20-4304-A5E0-6EFE36DC42B4}" presName="compositeNode" presStyleCnt="0">
        <dgm:presLayoutVars>
          <dgm:bulletEnabled val="1"/>
        </dgm:presLayoutVars>
      </dgm:prSet>
      <dgm:spPr/>
    </dgm:pt>
    <dgm:pt modelId="{1663D43E-7DFD-4FFC-9A78-32698104DA68}" type="pres">
      <dgm:prSet presAssocID="{FCB625E0-FB20-4304-A5E0-6EFE36DC42B4}" presName="bgRect" presStyleLbl="alignNode1" presStyleIdx="3" presStyleCnt="4"/>
      <dgm:spPr/>
      <dgm:t>
        <a:bodyPr/>
        <a:lstStyle/>
        <a:p>
          <a:endParaRPr lang="de-DE"/>
        </a:p>
      </dgm:t>
    </dgm:pt>
    <dgm:pt modelId="{F65A0230-B314-4F0E-9CCD-68159EFF28F1}" type="pres">
      <dgm:prSet presAssocID="{456629B4-DB99-44F8-957D-EA4861F54F55}" presName="sibTransNodeRect" presStyleLbl="align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60C3C31-A0F8-4287-87B2-3ECDF0AD9A3D}" type="pres">
      <dgm:prSet presAssocID="{FCB625E0-FB20-4304-A5E0-6EFE36DC42B4}" presName="nodeRect" presStyleLbl="align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BEC09EFD-C7BA-4433-BEA5-1BD307EB1898}" srcId="{D3E2FE82-7B84-4772-8D14-9015401F7BD0}" destId="{FCB625E0-FB20-4304-A5E0-6EFE36DC42B4}" srcOrd="3" destOrd="0" parTransId="{B8F8706E-FB57-4F6B-8C84-FBBD872B85A0}" sibTransId="{456629B4-DB99-44F8-957D-EA4861F54F55}"/>
    <dgm:cxn modelId="{813625CE-46B2-4AFA-9021-33F0E694C0D2}" srcId="{D3E2FE82-7B84-4772-8D14-9015401F7BD0}" destId="{F8D05123-4ECC-4C58-A614-1F2FAF54349B}" srcOrd="2" destOrd="0" parTransId="{65362994-A1B3-4D21-959B-4FE91861E9EB}" sibTransId="{AC7C7B13-51AF-4C2F-96CE-C7EED7CF4F70}"/>
    <dgm:cxn modelId="{E50C638A-B9D3-4444-A7C1-56A8CC9C79B8}" type="presOf" srcId="{574307FE-5F1E-4FB2-9613-B9C0487B8344}" destId="{3642699A-208D-485F-BCCD-5391F7F7918B}" srcOrd="0" destOrd="0" presId="urn:microsoft.com/office/officeart/2016/7/layout/LinearBlockProcessNumbered"/>
    <dgm:cxn modelId="{1314C935-F77A-4FBD-BBEC-278515F35B1B}" type="presOf" srcId="{FCB625E0-FB20-4304-A5E0-6EFE36DC42B4}" destId="{1663D43E-7DFD-4FFC-9A78-32698104DA68}" srcOrd="0" destOrd="0" presId="urn:microsoft.com/office/officeart/2016/7/layout/LinearBlockProcessNumbered"/>
    <dgm:cxn modelId="{C6BD4E32-8A17-46EB-B376-54F5CBD82FDC}" type="presOf" srcId="{D3E2FE82-7B84-4772-8D14-9015401F7BD0}" destId="{04C929FB-9935-425D-B766-074EADEDE569}" srcOrd="0" destOrd="0" presId="urn:microsoft.com/office/officeart/2016/7/layout/LinearBlockProcessNumbered"/>
    <dgm:cxn modelId="{F5BF3C29-8D5E-40F2-B545-9CA705DF0A23}" srcId="{D3E2FE82-7B84-4772-8D14-9015401F7BD0}" destId="{48C63713-E696-4AA6-9CF1-70056F4CCF87}" srcOrd="1" destOrd="0" parTransId="{17FC5562-1DD9-4FA4-8A22-6BEDFDA6BE24}" sibTransId="{84791729-D7F7-4F86-8FC6-6C3388A0DBAE}"/>
    <dgm:cxn modelId="{E7849AB9-414F-40B7-B942-A5605BC9EFC1}" type="presOf" srcId="{FCB625E0-FB20-4304-A5E0-6EFE36DC42B4}" destId="{860C3C31-A0F8-4287-87B2-3ECDF0AD9A3D}" srcOrd="1" destOrd="0" presId="urn:microsoft.com/office/officeart/2016/7/layout/LinearBlockProcessNumbered"/>
    <dgm:cxn modelId="{03C3582E-57EC-4EF5-8D4C-290FEC1BA8A1}" type="presOf" srcId="{DF970946-BB4C-46D0-9C5C-E9F24A550CAD}" destId="{82950465-1148-48B5-8D7F-75F1BA59974F}" srcOrd="0" destOrd="0" presId="urn:microsoft.com/office/officeart/2016/7/layout/LinearBlockProcessNumbered"/>
    <dgm:cxn modelId="{CD339883-1CA1-4519-8775-FCF98AFA02D9}" type="presOf" srcId="{48C63713-E696-4AA6-9CF1-70056F4CCF87}" destId="{3423871B-4E93-48D2-BCCB-EBC5A1EC2A8E}" srcOrd="1" destOrd="0" presId="urn:microsoft.com/office/officeart/2016/7/layout/LinearBlockProcessNumbered"/>
    <dgm:cxn modelId="{E03C218C-33B9-46B9-AD3B-9E9121E1A593}" srcId="{D3E2FE82-7B84-4772-8D14-9015401F7BD0}" destId="{574307FE-5F1E-4FB2-9613-B9C0487B8344}" srcOrd="0" destOrd="0" parTransId="{FED53363-77B3-4D53-843B-1566882DA62A}" sibTransId="{DF970946-BB4C-46D0-9C5C-E9F24A550CAD}"/>
    <dgm:cxn modelId="{4802A81D-D83A-497F-9929-FD3F087DFD16}" type="presOf" srcId="{456629B4-DB99-44F8-957D-EA4861F54F55}" destId="{F65A0230-B314-4F0E-9CCD-68159EFF28F1}" srcOrd="0" destOrd="0" presId="urn:microsoft.com/office/officeart/2016/7/layout/LinearBlockProcessNumbered"/>
    <dgm:cxn modelId="{C6F18DF4-1131-4E30-90FA-E74A0476C14C}" type="presOf" srcId="{F8D05123-4ECC-4C58-A614-1F2FAF54349B}" destId="{BC91D33E-FDA4-4A8B-839A-59049CC2C115}" srcOrd="1" destOrd="0" presId="urn:microsoft.com/office/officeart/2016/7/layout/LinearBlockProcessNumbered"/>
    <dgm:cxn modelId="{01B4ADB8-EAB5-4D5D-9B51-E313D9728F71}" type="presOf" srcId="{574307FE-5F1E-4FB2-9613-B9C0487B8344}" destId="{BF238DDC-38CB-4E33-8576-E7F6B1E2084F}" srcOrd="1" destOrd="0" presId="urn:microsoft.com/office/officeart/2016/7/layout/LinearBlockProcessNumbered"/>
    <dgm:cxn modelId="{AC275E6D-56BF-40EE-9EC8-B1623DAB629C}" type="presOf" srcId="{AC7C7B13-51AF-4C2F-96CE-C7EED7CF4F70}" destId="{891D4A31-F673-4DE6-8E7D-220A739073BF}" srcOrd="0" destOrd="0" presId="urn:microsoft.com/office/officeart/2016/7/layout/LinearBlockProcessNumbered"/>
    <dgm:cxn modelId="{F5B5CC58-43F0-443D-AA3E-B2D44BC1980D}" type="presOf" srcId="{F8D05123-4ECC-4C58-A614-1F2FAF54349B}" destId="{DD0E1BC6-7586-49DE-AC72-61753267DA7C}" srcOrd="0" destOrd="0" presId="urn:microsoft.com/office/officeart/2016/7/layout/LinearBlockProcessNumbered"/>
    <dgm:cxn modelId="{0736F13D-9942-4F46-A933-DB97EA33E9B4}" type="presOf" srcId="{84791729-D7F7-4F86-8FC6-6C3388A0DBAE}" destId="{8545EBF3-8633-441E-A4C0-53C2FBC52DB9}" srcOrd="0" destOrd="0" presId="urn:microsoft.com/office/officeart/2016/7/layout/LinearBlockProcessNumbered"/>
    <dgm:cxn modelId="{1E664082-AB7F-476C-9096-DAEB49A4011E}" type="presOf" srcId="{48C63713-E696-4AA6-9CF1-70056F4CCF87}" destId="{E09F769B-E75F-47AA-AF5B-235561BE7B16}" srcOrd="0" destOrd="0" presId="urn:microsoft.com/office/officeart/2016/7/layout/LinearBlockProcessNumbered"/>
    <dgm:cxn modelId="{D22279CE-0B1C-49F0-8C2A-F6D54FC0FCCD}" type="presParOf" srcId="{04C929FB-9935-425D-B766-074EADEDE569}" destId="{979AEE5E-CA44-4257-9137-A36CF3F09173}" srcOrd="0" destOrd="0" presId="urn:microsoft.com/office/officeart/2016/7/layout/LinearBlockProcessNumbered"/>
    <dgm:cxn modelId="{3E3D5611-9316-412C-B139-FE89183D6F30}" type="presParOf" srcId="{979AEE5E-CA44-4257-9137-A36CF3F09173}" destId="{3642699A-208D-485F-BCCD-5391F7F7918B}" srcOrd="0" destOrd="0" presId="urn:microsoft.com/office/officeart/2016/7/layout/LinearBlockProcessNumbered"/>
    <dgm:cxn modelId="{27E46456-89A2-402C-A9C4-E085F218C47B}" type="presParOf" srcId="{979AEE5E-CA44-4257-9137-A36CF3F09173}" destId="{82950465-1148-48B5-8D7F-75F1BA59974F}" srcOrd="1" destOrd="0" presId="urn:microsoft.com/office/officeart/2016/7/layout/LinearBlockProcessNumbered"/>
    <dgm:cxn modelId="{7CF6653A-7A0D-4CED-93AA-51578B8EC731}" type="presParOf" srcId="{979AEE5E-CA44-4257-9137-A36CF3F09173}" destId="{BF238DDC-38CB-4E33-8576-E7F6B1E2084F}" srcOrd="2" destOrd="0" presId="urn:microsoft.com/office/officeart/2016/7/layout/LinearBlockProcessNumbered"/>
    <dgm:cxn modelId="{0B951D1B-2E25-4943-A047-8252DEFF4B7B}" type="presParOf" srcId="{04C929FB-9935-425D-B766-074EADEDE569}" destId="{3933BA9D-94CA-45CC-B3A1-063027F8D144}" srcOrd="1" destOrd="0" presId="urn:microsoft.com/office/officeart/2016/7/layout/LinearBlockProcessNumbered"/>
    <dgm:cxn modelId="{7B6FF7E0-71A4-4D50-814A-5258F0CAFAED}" type="presParOf" srcId="{04C929FB-9935-425D-B766-074EADEDE569}" destId="{91EBE94D-83F2-4CB6-BB25-41D90296AC81}" srcOrd="2" destOrd="0" presId="urn:microsoft.com/office/officeart/2016/7/layout/LinearBlockProcessNumbered"/>
    <dgm:cxn modelId="{F58F8F76-88B4-47BD-AC4A-4243B9CD4FCC}" type="presParOf" srcId="{91EBE94D-83F2-4CB6-BB25-41D90296AC81}" destId="{E09F769B-E75F-47AA-AF5B-235561BE7B16}" srcOrd="0" destOrd="0" presId="urn:microsoft.com/office/officeart/2016/7/layout/LinearBlockProcessNumbered"/>
    <dgm:cxn modelId="{0B54AFCF-E857-4B48-A445-C7224DDFFBAC}" type="presParOf" srcId="{91EBE94D-83F2-4CB6-BB25-41D90296AC81}" destId="{8545EBF3-8633-441E-A4C0-53C2FBC52DB9}" srcOrd="1" destOrd="0" presId="urn:microsoft.com/office/officeart/2016/7/layout/LinearBlockProcessNumbered"/>
    <dgm:cxn modelId="{EB2E083D-0A56-481B-BA7E-48A209CD0DDA}" type="presParOf" srcId="{91EBE94D-83F2-4CB6-BB25-41D90296AC81}" destId="{3423871B-4E93-48D2-BCCB-EBC5A1EC2A8E}" srcOrd="2" destOrd="0" presId="urn:microsoft.com/office/officeart/2016/7/layout/LinearBlockProcessNumbered"/>
    <dgm:cxn modelId="{4943CDE8-3B04-411B-B30A-FD7B0D5D64D8}" type="presParOf" srcId="{04C929FB-9935-425D-B766-074EADEDE569}" destId="{00D38C84-0B8B-4E26-9671-560458AF0128}" srcOrd="3" destOrd="0" presId="urn:microsoft.com/office/officeart/2016/7/layout/LinearBlockProcessNumbered"/>
    <dgm:cxn modelId="{EC5D8910-3E7A-40D8-8511-BF76BE9283AA}" type="presParOf" srcId="{04C929FB-9935-425D-B766-074EADEDE569}" destId="{A2714AB5-7C71-4B4B-A39D-B0DD7FD0D1A1}" srcOrd="4" destOrd="0" presId="urn:microsoft.com/office/officeart/2016/7/layout/LinearBlockProcessNumbered"/>
    <dgm:cxn modelId="{440851FF-416B-46BD-A131-93BABDB938AF}" type="presParOf" srcId="{A2714AB5-7C71-4B4B-A39D-B0DD7FD0D1A1}" destId="{DD0E1BC6-7586-49DE-AC72-61753267DA7C}" srcOrd="0" destOrd="0" presId="urn:microsoft.com/office/officeart/2016/7/layout/LinearBlockProcessNumbered"/>
    <dgm:cxn modelId="{83EF2B4A-3BC1-44DF-9920-B3472C60F56B}" type="presParOf" srcId="{A2714AB5-7C71-4B4B-A39D-B0DD7FD0D1A1}" destId="{891D4A31-F673-4DE6-8E7D-220A739073BF}" srcOrd="1" destOrd="0" presId="urn:microsoft.com/office/officeart/2016/7/layout/LinearBlockProcessNumbered"/>
    <dgm:cxn modelId="{301CB11C-B8F3-4320-8520-EE5456A54C84}" type="presParOf" srcId="{A2714AB5-7C71-4B4B-A39D-B0DD7FD0D1A1}" destId="{BC91D33E-FDA4-4A8B-839A-59049CC2C115}" srcOrd="2" destOrd="0" presId="urn:microsoft.com/office/officeart/2016/7/layout/LinearBlockProcessNumbered"/>
    <dgm:cxn modelId="{970731A1-7770-4E48-ADB7-2C7D2C02D530}" type="presParOf" srcId="{04C929FB-9935-425D-B766-074EADEDE569}" destId="{7D3B84BB-6A02-463D-B9C4-D27297D72E61}" srcOrd="5" destOrd="0" presId="urn:microsoft.com/office/officeart/2016/7/layout/LinearBlockProcessNumbered"/>
    <dgm:cxn modelId="{F92ED349-586C-442B-BEC8-31C81C39EEC1}" type="presParOf" srcId="{04C929FB-9935-425D-B766-074EADEDE569}" destId="{D4F4B5DD-1F07-41FE-B91B-15AFAF8275E1}" srcOrd="6" destOrd="0" presId="urn:microsoft.com/office/officeart/2016/7/layout/LinearBlockProcessNumbered"/>
    <dgm:cxn modelId="{AFCA20A3-1DE2-4789-9240-A6B6336B9016}" type="presParOf" srcId="{D4F4B5DD-1F07-41FE-B91B-15AFAF8275E1}" destId="{1663D43E-7DFD-4FFC-9A78-32698104DA68}" srcOrd="0" destOrd="0" presId="urn:microsoft.com/office/officeart/2016/7/layout/LinearBlockProcessNumbered"/>
    <dgm:cxn modelId="{ED44B8FE-B74E-494C-8F33-D5DC41BD8F41}" type="presParOf" srcId="{D4F4B5DD-1F07-41FE-B91B-15AFAF8275E1}" destId="{F65A0230-B314-4F0E-9CCD-68159EFF28F1}" srcOrd="1" destOrd="0" presId="urn:microsoft.com/office/officeart/2016/7/layout/LinearBlockProcessNumbered"/>
    <dgm:cxn modelId="{51514B81-8A30-479D-8F1A-CEC03E7FB635}" type="presParOf" srcId="{D4F4B5DD-1F07-41FE-B91B-15AFAF8275E1}" destId="{860C3C31-A0F8-4287-87B2-3ECDF0AD9A3D}" srcOrd="2" destOrd="0" presId="urn:microsoft.com/office/officeart/2016/7/layout/LinearBlock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C7569E-58B9-41D8-A33C-7B6004C42267}">
      <dsp:nvSpPr>
        <dsp:cNvPr id="0" name=""/>
        <dsp:cNvSpPr/>
      </dsp:nvSpPr>
      <dsp:spPr>
        <a:xfrm rot="5400000">
          <a:off x="4907587" y="-1750033"/>
          <a:ext cx="1435374" cy="52943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/>
            <a:t>Structural Changes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/>
            <a:t>Submission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/>
            <a:t>Homework Correction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/>
            <a:t>Note to UTF8</a:t>
          </a:r>
        </a:p>
      </dsp:txBody>
      <dsp:txXfrm rot="-5400000">
        <a:off x="2978087" y="249536"/>
        <a:ext cx="5224307" cy="1295236"/>
      </dsp:txXfrm>
    </dsp:sp>
    <dsp:sp modelId="{406F6E41-3449-475A-B3AA-9DA062DD600A}">
      <dsp:nvSpPr>
        <dsp:cNvPr id="0" name=""/>
        <dsp:cNvSpPr/>
      </dsp:nvSpPr>
      <dsp:spPr>
        <a:xfrm>
          <a:off x="0" y="44"/>
          <a:ext cx="2978086" cy="17942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Administrative Stuff</a:t>
          </a:r>
        </a:p>
      </dsp:txBody>
      <dsp:txXfrm>
        <a:off x="87587" y="87631"/>
        <a:ext cx="2802912" cy="1619044"/>
      </dsp:txXfrm>
    </dsp:sp>
    <dsp:sp modelId="{8533630E-08A8-4CBA-9C03-DBA1E4255E04}">
      <dsp:nvSpPr>
        <dsp:cNvPr id="0" name=""/>
        <dsp:cNvSpPr/>
      </dsp:nvSpPr>
      <dsp:spPr>
        <a:xfrm rot="5400000">
          <a:off x="4907587" y="133895"/>
          <a:ext cx="1435374" cy="529437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/>
            <a:t>Syntax Trees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/>
            <a:t>Flow Charts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/>
            <a:t>MinMax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/>
            <a:t>Pascals Triangle</a:t>
          </a:r>
        </a:p>
      </dsp:txBody>
      <dsp:txXfrm rot="-5400000">
        <a:off x="2978087" y="2133465"/>
        <a:ext cx="5224307" cy="1295236"/>
      </dsp:txXfrm>
    </dsp:sp>
    <dsp:sp modelId="{F67D8F8F-B4D8-4B3A-94A8-8E1946BABFC6}">
      <dsp:nvSpPr>
        <dsp:cNvPr id="0" name=""/>
        <dsp:cNvSpPr/>
      </dsp:nvSpPr>
      <dsp:spPr>
        <a:xfrm>
          <a:off x="0" y="1883974"/>
          <a:ext cx="2978086" cy="17942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/>
            <a:t>Tutor Tasks	</a:t>
          </a:r>
        </a:p>
      </dsp:txBody>
      <dsp:txXfrm>
        <a:off x="87587" y="1971561"/>
        <a:ext cx="2802912" cy="16190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42699A-208D-485F-BCCD-5391F7F7918B}">
      <dsp:nvSpPr>
        <dsp:cNvPr id="0" name=""/>
        <dsp:cNvSpPr/>
      </dsp:nvSpPr>
      <dsp:spPr>
        <a:xfrm>
          <a:off x="161" y="668533"/>
          <a:ext cx="1950976" cy="23411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713" tIns="0" rIns="192713" bIns="33020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Syntax Trees</a:t>
          </a:r>
        </a:p>
      </dsp:txBody>
      <dsp:txXfrm>
        <a:off x="161" y="1605001"/>
        <a:ext cx="1950976" cy="1404702"/>
      </dsp:txXfrm>
    </dsp:sp>
    <dsp:sp modelId="{82950465-1148-48B5-8D7F-75F1BA59974F}">
      <dsp:nvSpPr>
        <dsp:cNvPr id="0" name=""/>
        <dsp:cNvSpPr/>
      </dsp:nvSpPr>
      <dsp:spPr>
        <a:xfrm>
          <a:off x="161" y="668533"/>
          <a:ext cx="1950976" cy="936468"/>
        </a:xfrm>
        <a:prstGeom prst="rect">
          <a:avLst/>
        </a:prstGeom>
        <a:noFill/>
        <a:ln w="2222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713" tIns="165100" rIns="192713" bIns="16510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/>
            <a:t>01</a:t>
          </a:r>
        </a:p>
      </dsp:txBody>
      <dsp:txXfrm>
        <a:off x="161" y="668533"/>
        <a:ext cx="1950976" cy="936468"/>
      </dsp:txXfrm>
    </dsp:sp>
    <dsp:sp modelId="{E09F769B-E75F-47AA-AF5B-235561BE7B16}">
      <dsp:nvSpPr>
        <dsp:cNvPr id="0" name=""/>
        <dsp:cNvSpPr/>
      </dsp:nvSpPr>
      <dsp:spPr>
        <a:xfrm>
          <a:off x="2107216" y="668533"/>
          <a:ext cx="1950976" cy="23411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713" tIns="0" rIns="192713" bIns="33020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Flow Charts</a:t>
          </a:r>
        </a:p>
      </dsp:txBody>
      <dsp:txXfrm>
        <a:off x="2107216" y="1605001"/>
        <a:ext cx="1950976" cy="1404702"/>
      </dsp:txXfrm>
    </dsp:sp>
    <dsp:sp modelId="{8545EBF3-8633-441E-A4C0-53C2FBC52DB9}">
      <dsp:nvSpPr>
        <dsp:cNvPr id="0" name=""/>
        <dsp:cNvSpPr/>
      </dsp:nvSpPr>
      <dsp:spPr>
        <a:xfrm>
          <a:off x="2107216" y="668533"/>
          <a:ext cx="1950976" cy="936468"/>
        </a:xfrm>
        <a:prstGeom prst="rect">
          <a:avLst/>
        </a:prstGeom>
        <a:noFill/>
        <a:ln w="2222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713" tIns="165100" rIns="192713" bIns="16510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/>
            <a:t>02</a:t>
          </a:r>
        </a:p>
      </dsp:txBody>
      <dsp:txXfrm>
        <a:off x="2107216" y="668533"/>
        <a:ext cx="1950976" cy="936468"/>
      </dsp:txXfrm>
    </dsp:sp>
    <dsp:sp modelId="{DD0E1BC6-7586-49DE-AC72-61753267DA7C}">
      <dsp:nvSpPr>
        <dsp:cNvPr id="0" name=""/>
        <dsp:cNvSpPr/>
      </dsp:nvSpPr>
      <dsp:spPr>
        <a:xfrm>
          <a:off x="4214270" y="668533"/>
          <a:ext cx="1950976" cy="23411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713" tIns="0" rIns="192713" bIns="33020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MinMax</a:t>
          </a:r>
        </a:p>
      </dsp:txBody>
      <dsp:txXfrm>
        <a:off x="4214270" y="1605001"/>
        <a:ext cx="1950976" cy="1404702"/>
      </dsp:txXfrm>
    </dsp:sp>
    <dsp:sp modelId="{891D4A31-F673-4DE6-8E7D-220A739073BF}">
      <dsp:nvSpPr>
        <dsp:cNvPr id="0" name=""/>
        <dsp:cNvSpPr/>
      </dsp:nvSpPr>
      <dsp:spPr>
        <a:xfrm>
          <a:off x="4214270" y="668533"/>
          <a:ext cx="1950976" cy="936468"/>
        </a:xfrm>
        <a:prstGeom prst="rect">
          <a:avLst/>
        </a:prstGeom>
        <a:noFill/>
        <a:ln w="2222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713" tIns="165100" rIns="192713" bIns="16510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/>
            <a:t>03</a:t>
          </a:r>
        </a:p>
      </dsp:txBody>
      <dsp:txXfrm>
        <a:off x="4214270" y="668533"/>
        <a:ext cx="1950976" cy="936468"/>
      </dsp:txXfrm>
    </dsp:sp>
    <dsp:sp modelId="{1663D43E-7DFD-4FFC-9A78-32698104DA68}">
      <dsp:nvSpPr>
        <dsp:cNvPr id="0" name=""/>
        <dsp:cNvSpPr/>
      </dsp:nvSpPr>
      <dsp:spPr>
        <a:xfrm>
          <a:off x="6321325" y="668533"/>
          <a:ext cx="1950976" cy="23411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713" tIns="0" rIns="192713" bIns="330200" numCol="1" spcCol="1270" anchor="t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Pascals Triangle</a:t>
          </a:r>
        </a:p>
      </dsp:txBody>
      <dsp:txXfrm>
        <a:off x="6321325" y="1605001"/>
        <a:ext cx="1950976" cy="1404702"/>
      </dsp:txXfrm>
    </dsp:sp>
    <dsp:sp modelId="{F65A0230-B314-4F0E-9CCD-68159EFF28F1}">
      <dsp:nvSpPr>
        <dsp:cNvPr id="0" name=""/>
        <dsp:cNvSpPr/>
      </dsp:nvSpPr>
      <dsp:spPr>
        <a:xfrm>
          <a:off x="6321325" y="668533"/>
          <a:ext cx="1950976" cy="936468"/>
        </a:xfrm>
        <a:prstGeom prst="rect">
          <a:avLst/>
        </a:prstGeom>
        <a:noFill/>
        <a:ln w="2222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713" tIns="165100" rIns="192713" bIns="16510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/>
            <a:t>04</a:t>
          </a:r>
        </a:p>
      </dsp:txBody>
      <dsp:txXfrm>
        <a:off x="6321325" y="668533"/>
        <a:ext cx="1950976" cy="9364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6/7/layout/LinearBlockProcessNumbered">
  <dgm:title val="Linear Block Process Numbered"/>
  <dgm:desc val="Used to show a progression; a timeline; sequential steps in a task, process, or workflow; or to emphasize movement or direction. Automatic numbers have been introduced to show the steps of the process. Level 1 text and Level 2 text both appears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01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02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03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08"/>
      <dgm:constr type="primFontSz" for="des" forName="sibTransNodeRect" op="equ"/>
      <dgm:constr type="primFontSz" for="des" forName="nodeRect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2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w" for="ch" forName="sibTransNodeRect" refType="w" refFor="ch" refForName="bgRect"/>
          <dgm:constr type="h" for="ch" forName="sibTransNodeRect" refType="h" refFor="ch" refForName="bgRect" fact="0.4"/>
          <dgm:constr type="t" for="ch" forName="sibTransNodeRect"/>
          <dgm:constr type="l" for="ch" forName="sibTransNodeRect"/>
          <dgm:constr type="r" for="ch" forName="nodeRect" refType="r" refFor="ch" refForName="bgRect"/>
          <dgm:constr type="h" for="ch" forName="nodeRect" refType="h" refFor="ch" refForName="bgRect" fact="0.6"/>
          <dgm:constr type="t" for="ch" forName="nodeRect" refType="b" refFor="ch" refForName="sibTransNodeRect"/>
          <dgm:constr type="l" for="ch" forName="nodeRect" refType="l" refFor="ch" refForName="bgRect"/>
        </dgm:constrLst>
        <dgm:ruleLst>
          <dgm:rule type="w" for="ch" forName="nodeRect" val="NaN" fact="NaN" max="30"/>
        </dgm:ruleLst>
        <dgm:layoutNode name="bgRect" styleLbl="alignNode1">
          <dgm:alg type="sp"/>
          <dgm:shape xmlns:r="http://schemas.openxmlformats.org/officeDocument/2006/relationships" type="rect" r:blip="">
            <dgm:adjLst>
              <dgm:adj idx="1" val="0.05"/>
            </dgm:adjLst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Rect" styleLbl="alignNode1">
            <dgm:varLst>
              <dgm:chMax val="0"/>
              <dgm:bulletEnabled val="1"/>
            </dgm:varLst>
            <dgm:presOf axis="self"/>
            <dgm:alg type="tx">
              <dgm:param type="parTxLTRAlign" val="l"/>
              <dgm:param type="parTxRTLAlign" val="l"/>
            </dgm:alg>
            <dgm:shape xmlns:r="http://schemas.openxmlformats.org/officeDocument/2006/relationships" type="rect" r:blip="" hideGeom="1">
              <dgm:adjLst/>
            </dgm:shape>
            <dgm:constrLst>
              <dgm:constr type="primFontSz" val="66"/>
              <dgm:constr type="tMarg" val="13"/>
              <dgm:constr type="lMarg" refType="w" fact="0.28"/>
              <dgm:constr type="rMarg" refType="w" fact="0.28"/>
              <dgm:constr type="bMarg" val="13"/>
            </dgm:constrLst>
            <dgm:ruleLst>
              <dgm:rule type="primFontSz" val="14" fact="NaN" max="NaN"/>
              <dgm:rule type="tMarg" val="13" fact="NaN" max="NaN"/>
            </dgm:ruleLst>
          </dgm:layoutNode>
        </dgm:forEach>
        <dgm:layoutNode name="nodeRect" styleLbl="align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  <dgm:param type="stBulletLvl" val="2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26"/>
            <dgm:constr type="tMarg"/>
            <dgm:constr type="lMarg" refType="w" fact="0.28"/>
            <dgm:constr type="rMarg" refType="w" fact="0.28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 xmlns="">
        <dgm1611:autoBuNodeInfo lvl="1" ptType="sibTrans">
          <dgm1611:buPr prefix="" leadZeros="1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51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0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89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622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845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220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08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727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85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27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29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93160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raw.io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815AD-C3C1-442F-8AF7-4AB355DE72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Week 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C030AA-9660-4AC9-8A5D-B223CFEBE9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You’re still 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84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4211E-0F3B-4FD8-A9A5-87D68FF2C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 – UTF8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8AAD5-6B65-46F6-B68F-1690AB9EC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Linux </a:t>
            </a:r>
            <a:r>
              <a:rPr lang="en-US" dirty="0">
                <a:sym typeface="Wingdings" panose="05000000000000000000" pitchFamily="2" charset="2"/>
              </a:rPr>
              <a:t> 		</a:t>
            </a:r>
            <a:r>
              <a:rPr lang="en-US" dirty="0"/>
              <a:t>To be absolutely sure use “file –bi &lt;filename&gt;”</a:t>
            </a:r>
          </a:p>
          <a:p>
            <a:r>
              <a:rPr lang="en-US" dirty="0"/>
              <a:t>Mac </a:t>
            </a:r>
            <a:r>
              <a:rPr lang="en-US" dirty="0">
                <a:sym typeface="Wingdings" panose="05000000000000000000" pitchFamily="2" charset="2"/>
              </a:rPr>
              <a:t> 		Probably the same as Linux</a:t>
            </a:r>
          </a:p>
          <a:p>
            <a:r>
              <a:rPr lang="en-US" dirty="0">
                <a:sym typeface="Wingdings" panose="05000000000000000000" pitchFamily="2" charset="2"/>
              </a:rPr>
              <a:t>Windows 	Atom Text Editor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14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6D3AA-6768-456C-9645-1CB36C135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Tutor Tasks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072342"/>
              </p:ext>
            </p:extLst>
          </p:nvPr>
        </p:nvGraphicFramePr>
        <p:xfrm>
          <a:off x="435768" y="2181225"/>
          <a:ext cx="8272463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622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9AA9F65-94B8-41A5-A7FF-23D2CFB116B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900" y="457200"/>
            <a:ext cx="277749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8B0F8E-3F6C-4541-B9C1-774D80A0883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45F5BC-32D1-41CD-B270-C46F18CA1AC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81372" y="457200"/>
            <a:ext cx="277749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57EE13-72B0-4FFA-ACE1-EBDE89340E4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900" y="3085765"/>
            <a:ext cx="8447150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79958C0-67DC-4F86-AA91-C9BB8923673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5E1B8D6-5183-4C9D-9631-F5831902ABD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5AA17EB-F169-483D-AF02-A7EC2B2D98C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899" y="6259649"/>
            <a:ext cx="5721157" cy="1116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93E18B0-6B75-4819-8AF4-203AD4E0EAA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480" y="6259649"/>
            <a:ext cx="2659557" cy="111654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A2AF94-E98B-40C8-88D8-B8C494DBE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899" y="1507414"/>
            <a:ext cx="5721157" cy="370332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700">
                <a:solidFill>
                  <a:srgbClr val="FFFFFF"/>
                </a:solidFill>
              </a:rPr>
              <a:t>Syntax Trees</a:t>
            </a:r>
          </a:p>
        </p:txBody>
      </p:sp>
    </p:spTree>
    <p:extLst>
      <p:ext uri="{BB962C8B-B14F-4D97-AF65-F5344CB8AC3E}">
        <p14:creationId xmlns:p14="http://schemas.microsoft.com/office/powerpoint/2010/main" val="261486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2AF94-E98B-40C8-88D8-B8C494DBE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A9B35-2320-4BC8-B740-2C94DCE95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lot of effort, but easy exam points</a:t>
            </a:r>
          </a:p>
        </p:txBody>
      </p:sp>
    </p:spTree>
    <p:extLst>
      <p:ext uri="{BB962C8B-B14F-4D97-AF65-F5344CB8AC3E}">
        <p14:creationId xmlns:p14="http://schemas.microsoft.com/office/powerpoint/2010/main" val="176629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29C86-4629-45BB-8DB0-3E46548AD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Syntax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DD510-B26A-49B3-A6A3-4F9315086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Grammar on Moodle</a:t>
            </a:r>
          </a:p>
        </p:txBody>
      </p:sp>
    </p:spTree>
    <p:extLst>
      <p:ext uri="{BB962C8B-B14F-4D97-AF65-F5344CB8AC3E}">
        <p14:creationId xmlns:p14="http://schemas.microsoft.com/office/powerpoint/2010/main" val="406424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– Trees Demo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 Function</a:t>
            </a:r>
          </a:p>
          <a:p>
            <a:r>
              <a:rPr lang="en-US" dirty="0" smtClean="0"/>
              <a:t>Absolute Value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210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Trees – Your Turn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2" y="2228003"/>
            <a:ext cx="3028054" cy="3630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4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9AA9F65-94B8-41A5-A7FF-23D2CFB116B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900" y="457200"/>
            <a:ext cx="277749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8B0F8E-3F6C-4541-B9C1-774D80A0883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45F5BC-32D1-41CD-B270-C46F18CA1AC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81372" y="457200"/>
            <a:ext cx="277749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57EE13-72B0-4FFA-ACE1-EBDE89340E4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900" y="3085765"/>
            <a:ext cx="8447150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79958C0-67DC-4F86-AA91-C9BB8923673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5E1B8D6-5183-4C9D-9631-F5831902ABD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5AA17EB-F169-483D-AF02-A7EC2B2D98C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899" y="6259649"/>
            <a:ext cx="5721157" cy="1116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93E18B0-6B75-4819-8AF4-203AD4E0EAA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480" y="6259649"/>
            <a:ext cx="2659557" cy="111654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5A4D81-FF5E-4766-AFAF-7A41B94C3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899" y="1507414"/>
            <a:ext cx="5721157" cy="370332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700">
                <a:solidFill>
                  <a:srgbClr val="FFFFFF"/>
                </a:solidFill>
              </a:rPr>
              <a:t>Flow Charts</a:t>
            </a:r>
          </a:p>
        </p:txBody>
      </p:sp>
    </p:spTree>
    <p:extLst>
      <p:ext uri="{BB962C8B-B14F-4D97-AF65-F5344CB8AC3E}">
        <p14:creationId xmlns:p14="http://schemas.microsoft.com/office/powerpoint/2010/main" val="367884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97129-2539-469B-A52C-6C82A0CAA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Charts – Symbols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D3EB77-C339-4616-9A22-B416A57CFC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7A77C28-44DE-439B-83A8-ADAECEDE405E}"/>
              </a:ext>
            </a:extLst>
          </p:cNvPr>
          <p:cNvSpPr/>
          <p:nvPr/>
        </p:nvSpPr>
        <p:spPr>
          <a:xfrm>
            <a:off x="600575" y="5254791"/>
            <a:ext cx="1761688" cy="604007"/>
          </a:xfrm>
          <a:prstGeom prst="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 = 42;</a:t>
            </a:r>
          </a:p>
        </p:txBody>
      </p:sp>
      <p:sp>
        <p:nvSpPr>
          <p:cNvPr id="5" name="Diamond 4">
            <a:extLst>
              <a:ext uri="{FF2B5EF4-FFF2-40B4-BE49-F238E27FC236}">
                <a16:creationId xmlns:a16="http://schemas.microsoft.com/office/drawing/2014/main" id="{0763785A-F9D4-44DC-9A0C-59789CF7FF3E}"/>
              </a:ext>
            </a:extLst>
          </p:cNvPr>
          <p:cNvSpPr/>
          <p:nvPr/>
        </p:nvSpPr>
        <p:spPr>
          <a:xfrm>
            <a:off x="6742144" y="4390724"/>
            <a:ext cx="1526796" cy="1468074"/>
          </a:xfrm>
          <a:prstGeom prst="diamond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N&gt;13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C7512B2-2945-4D6B-8FB9-854C62B00F27}"/>
              </a:ext>
            </a:extLst>
          </p:cNvPr>
          <p:cNvSpPr/>
          <p:nvPr/>
        </p:nvSpPr>
        <p:spPr>
          <a:xfrm>
            <a:off x="564414" y="2228003"/>
            <a:ext cx="1818059" cy="1105401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Start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D84BC52-96F3-4349-9339-4D48C8DAFC9D}"/>
              </a:ext>
            </a:extLst>
          </p:cNvPr>
          <p:cNvSpPr/>
          <p:nvPr/>
        </p:nvSpPr>
        <p:spPr>
          <a:xfrm>
            <a:off x="6645797" y="2074027"/>
            <a:ext cx="1925147" cy="1105401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50" dirty="0">
                <a:solidFill>
                  <a:schemeClr val="tx1"/>
                </a:solidFill>
              </a:rPr>
              <a:t>Stop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476682E-8C78-4A81-A2F1-4D60A578A64C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6350466" y="5124761"/>
            <a:ext cx="3916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DC53856-423C-4459-BA3A-83A8CA14EA5E}"/>
              </a:ext>
            </a:extLst>
          </p:cNvPr>
          <p:cNvCxnSpPr>
            <a:cxnSpLocks/>
          </p:cNvCxnSpPr>
          <p:nvPr/>
        </p:nvCxnSpPr>
        <p:spPr>
          <a:xfrm>
            <a:off x="8268940" y="5124761"/>
            <a:ext cx="3020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69468206-A0A3-4E31-8ECE-9959B3E7AF21}"/>
              </a:ext>
            </a:extLst>
          </p:cNvPr>
          <p:cNvSpPr txBox="1"/>
          <p:nvPr/>
        </p:nvSpPr>
        <p:spPr>
          <a:xfrm>
            <a:off x="6345095" y="4815281"/>
            <a:ext cx="601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EE0772C-1CAC-41A0-87A9-A95284327D46}"/>
              </a:ext>
            </a:extLst>
          </p:cNvPr>
          <p:cNvSpPr txBox="1"/>
          <p:nvPr/>
        </p:nvSpPr>
        <p:spPr>
          <a:xfrm>
            <a:off x="8119241" y="4755429"/>
            <a:ext cx="6014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261151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DB691D59-8F51-4DD8-AD41-D568D29B08F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900" y="457200"/>
            <a:ext cx="277749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04AEF18-0627-48F3-9B3D-F7E8F050B1D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EAEE08A-C572-438F-9753-B0D527A515A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81372" y="457200"/>
            <a:ext cx="277749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B93146F-62ED-4C59-844C-0935D0FB503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900" y="3085765"/>
            <a:ext cx="8447150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0883F11E-ECB3-4046-A121-A45C6FF6316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B28B346-1639-4F05-9EBC-808A9DC6657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52059" y="723899"/>
            <a:ext cx="3757041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6" name="Content Placeholder 10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87D714CF-5720-4CE1-B9BC-3E084ED515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0869" y="647675"/>
            <a:ext cx="3157409" cy="6130892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5CF77191-9839-40D9-B04E-85DF01BB029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900" y="457200"/>
            <a:ext cx="2289597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71D0F6C-C993-4E97-A103-9448E35FEEA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52059" y="453643"/>
            <a:ext cx="3757041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F007B11-F4C3-4A9E-AAA8-D52C8C1AD98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93479" y="457200"/>
            <a:ext cx="2289599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C5B80B-3A3B-43CD-93B3-056586ECF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6450" y="1419225"/>
            <a:ext cx="3086938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Flow Chart</a:t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/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Example </a:t>
            </a:r>
          </a:p>
        </p:txBody>
      </p:sp>
    </p:spTree>
    <p:extLst>
      <p:ext uri="{BB962C8B-B14F-4D97-AF65-F5344CB8AC3E}">
        <p14:creationId xmlns:p14="http://schemas.microsoft.com/office/powerpoint/2010/main" val="95773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B0968-BEC6-42B4-BA76-AA95DFCE4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EFF"/>
                </a:solidFill>
              </a:rPr>
              <a:t>Todays Plan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1100899"/>
              </p:ext>
            </p:extLst>
          </p:nvPr>
        </p:nvGraphicFramePr>
        <p:xfrm>
          <a:off x="435768" y="2181225"/>
          <a:ext cx="8272463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950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7E02B-1AF9-4A83-B8DE-91AD252B6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Chart – 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BEAFD-1D54-4D82-8311-D472CB81A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www.draw.io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60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DB691D59-8F51-4DD8-AD41-D568D29B08F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900" y="457200"/>
            <a:ext cx="277749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04AEF18-0627-48F3-9B3D-F7E8F050B1D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EAEE08A-C572-438F-9753-B0D527A515A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81372" y="457200"/>
            <a:ext cx="277749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B93146F-62ED-4C59-844C-0935D0FB503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900" y="3085765"/>
            <a:ext cx="8447150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F3D65BA-1C65-40FB-92EF-83951BDC1D7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9143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DF52CCA-FCDD-49A0-BFFC-3BD41F1B827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31610" y="723899"/>
            <a:ext cx="277749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Content Placeholder 5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7E1D6A3-8EA7-4862-B73A-D4BAA93904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487" y="1047665"/>
            <a:ext cx="4150068" cy="503038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07E02B-1AF9-4A83-B8DE-91AD252B6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2206" y="1419225"/>
            <a:ext cx="2311182" cy="208586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Flow Chart</a:t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/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dirty="0">
                <a:solidFill>
                  <a:srgbClr val="FFFFFF"/>
                </a:solidFill>
              </a:rPr>
              <a:t>Code</a:t>
            </a:r>
          </a:p>
        </p:txBody>
      </p:sp>
    </p:spTree>
    <p:extLst>
      <p:ext uri="{BB962C8B-B14F-4D97-AF65-F5344CB8AC3E}">
        <p14:creationId xmlns:p14="http://schemas.microsoft.com/office/powerpoint/2010/main" val="153299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9AA9F65-94B8-41A5-A7FF-23D2CFB116B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900" y="457200"/>
            <a:ext cx="277749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8B0F8E-3F6C-4541-B9C1-774D80A0883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45F5BC-32D1-41CD-B270-C46F18CA1AC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81372" y="457200"/>
            <a:ext cx="277749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57EE13-72B0-4FFA-ACE1-EBDE89340E4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900" y="3085765"/>
            <a:ext cx="8447150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79958C0-67DC-4F86-AA91-C9BB8923673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5E1B8D6-5183-4C9D-9631-F5831902ABD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5AA17EB-F169-483D-AF02-A7EC2B2D98C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899" y="6259649"/>
            <a:ext cx="5721157" cy="1116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93E18B0-6B75-4819-8AF4-203AD4E0EAA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480" y="6259649"/>
            <a:ext cx="2659557" cy="111654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5A4D81-FF5E-4766-AFAF-7A41B94C3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899" y="1507414"/>
            <a:ext cx="5721157" cy="370332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700" dirty="0" smtClean="0">
                <a:solidFill>
                  <a:srgbClr val="FFFFFF"/>
                </a:solidFill>
              </a:rPr>
              <a:t>Min-Max</a:t>
            </a:r>
            <a:endParaRPr lang="en-US" sz="4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39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E9686-C9AA-494E-91A0-B86A9C7E1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MinMax</a:t>
            </a:r>
            <a:r>
              <a:rPr lang="en-US" dirty="0"/>
              <a:t> – Arrays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C0C87-62CC-43AB-8F28-E08B0FD46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Essentially an Array is a list of Objects of a certain type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AF0B312A-6384-4B1A-A3E5-E2583928B9A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48" t="14552" r="10984" b="67678"/>
          <a:stretch/>
        </p:blipFill>
        <p:spPr>
          <a:xfrm>
            <a:off x="848478" y="4275666"/>
            <a:ext cx="7455180" cy="880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95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109C5-77F3-4E8A-A977-F7CB1BF55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MinMax</a:t>
            </a:r>
            <a:r>
              <a:rPr lang="en-US" dirty="0"/>
              <a:t> – Declaring an Array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12CFD-8C2E-4E8E-9CCA-903A7F9C18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[] </a:t>
            </a:r>
            <a:r>
              <a:rPr lang="en-US" dirty="0" err="1"/>
              <a:t>arr</a:t>
            </a:r>
            <a:r>
              <a:rPr lang="en-US" dirty="0"/>
              <a:t> = new </a:t>
            </a:r>
            <a:r>
              <a:rPr lang="en-US" dirty="0" err="1"/>
              <a:t>int</a:t>
            </a:r>
            <a:r>
              <a:rPr lang="en-US" dirty="0"/>
              <a:t>[5] </a:t>
            </a:r>
            <a:r>
              <a:rPr lang="en-US" dirty="0">
                <a:sym typeface="Wingdings" panose="05000000000000000000" pitchFamily="2" charset="2"/>
              </a:rPr>
              <a:t> {0, 0, 0, 0, 0}</a:t>
            </a:r>
          </a:p>
          <a:p>
            <a:r>
              <a:rPr lang="en-US" dirty="0" err="1">
                <a:sym typeface="Wingdings" panose="05000000000000000000" pitchFamily="2" charset="2"/>
              </a:rPr>
              <a:t>int</a:t>
            </a:r>
            <a:r>
              <a:rPr lang="en-US" dirty="0">
                <a:sym typeface="Wingdings" panose="05000000000000000000" pitchFamily="2" charset="2"/>
              </a:rPr>
              <a:t>[] </a:t>
            </a:r>
            <a:r>
              <a:rPr lang="en-US" dirty="0" err="1">
                <a:sym typeface="Wingdings" panose="05000000000000000000" pitchFamily="2" charset="2"/>
              </a:rPr>
              <a:t>arr</a:t>
            </a:r>
            <a:r>
              <a:rPr lang="en-US">
                <a:sym typeface="Wingdings" panose="05000000000000000000" pitchFamily="2" charset="2"/>
              </a:rPr>
              <a:t> = {1, 2, 3, 4, 5}  {1, 2, 3, 4, 5}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75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D0B2A-075D-4BA3-B02E-43577B768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MinMax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Usefull</a:t>
            </a:r>
            <a:r>
              <a:rPr lang="en-US" dirty="0" smtClean="0"/>
              <a:t> </a:t>
            </a:r>
            <a:r>
              <a:rPr lang="en-US" dirty="0"/>
              <a:t>Array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C1947-2A92-4AE6-AAB2-D7423622B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Say </a:t>
            </a:r>
            <a:r>
              <a:rPr lang="en-US" dirty="0" err="1"/>
              <a:t>int</a:t>
            </a:r>
            <a:r>
              <a:rPr lang="en-US" dirty="0"/>
              <a:t>[] n = new </a:t>
            </a:r>
            <a:r>
              <a:rPr lang="en-US" dirty="0" err="1"/>
              <a:t>int</a:t>
            </a:r>
            <a:r>
              <a:rPr lang="en-US" dirty="0"/>
              <a:t>[</a:t>
            </a:r>
            <a:r>
              <a:rPr lang="en-US" dirty="0" err="1"/>
              <a:t>arrlength</a:t>
            </a:r>
            <a:r>
              <a:rPr lang="en-US" dirty="0"/>
              <a:t>];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n.length</a:t>
            </a:r>
            <a:r>
              <a:rPr lang="en-US" dirty="0"/>
              <a:t>() </a:t>
            </a:r>
            <a:r>
              <a:rPr lang="en-US" dirty="0">
                <a:sym typeface="Wingdings" panose="05000000000000000000" pitchFamily="2" charset="2"/>
              </a:rPr>
              <a:t> returns </a:t>
            </a:r>
            <a:r>
              <a:rPr lang="en-US" dirty="0" err="1">
                <a:sym typeface="Wingdings" panose="05000000000000000000" pitchFamily="2" charset="2"/>
              </a:rPr>
              <a:t>arrlength</a:t>
            </a:r>
            <a:endParaRPr lang="en-US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595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MinMax</a:t>
            </a:r>
            <a:r>
              <a:rPr lang="en-US" dirty="0" smtClean="0"/>
              <a:t> – Array Demo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602F6-D59B-4A3F-B0D8-AC8E2FA1C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MinMax</a:t>
            </a:r>
            <a:r>
              <a:rPr lang="en-US" dirty="0"/>
              <a:t> – Your Task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0B660-CB8D-43EA-A0A7-2AE84C5E4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smallest and largest elements of an array</a:t>
            </a:r>
          </a:p>
        </p:txBody>
      </p:sp>
    </p:spTree>
    <p:extLst>
      <p:ext uri="{BB962C8B-B14F-4D97-AF65-F5344CB8AC3E}">
        <p14:creationId xmlns:p14="http://schemas.microsoft.com/office/powerpoint/2010/main" val="25246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2AE25-3EA6-4BC2-A027-2E1C6775F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MinMax</a:t>
            </a:r>
            <a:r>
              <a:rPr lang="en-US" dirty="0"/>
              <a:t> – Your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0D039-B0B3-4055-A66A-2744F26C2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Ask user for array length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Ask user for all values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b="1" dirty="0" smtClean="0"/>
              <a:t>one </a:t>
            </a:r>
            <a:r>
              <a:rPr lang="en-US" dirty="0" smtClean="0"/>
              <a:t>pass through the smallest &amp; largest numbers should be found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Output the largest and smallest numbers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09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9AA9F65-94B8-41A5-A7FF-23D2CFB116B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900" y="457200"/>
            <a:ext cx="277749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8B0F8E-3F6C-4541-B9C1-774D80A0883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A45F5BC-32D1-41CD-B270-C46F18CA1AC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81372" y="457200"/>
            <a:ext cx="277749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57EE13-72B0-4FFA-ACE1-EBDE89340E4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900" y="3085765"/>
            <a:ext cx="8447150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79958C0-67DC-4F86-AA91-C9BB8923673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5E1B8D6-5183-4C9D-9631-F5831902ABD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5AA17EB-F169-483D-AF02-A7EC2B2D98C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899" y="6259649"/>
            <a:ext cx="5721157" cy="1116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93E18B0-6B75-4819-8AF4-203AD4E0EAA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480" y="6259649"/>
            <a:ext cx="2659557" cy="111654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5A4D81-FF5E-4766-AFAF-7A41B94C3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899" y="1507414"/>
            <a:ext cx="5721157" cy="370332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700" dirty="0" smtClean="0">
                <a:solidFill>
                  <a:srgbClr val="FFFFFF"/>
                </a:solidFill>
              </a:rPr>
              <a:t>Pascal's Triangle</a:t>
            </a:r>
            <a:endParaRPr lang="en-US" sz="4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12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428A9-6468-4A0A-82D3-6B44DEBE1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06D60-E476-4943-9F09-9FE014799A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B691D59-8F51-4DD8-AD41-D568D29B08F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900" y="457200"/>
            <a:ext cx="277749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4AEF18-0627-48F3-9B3D-F7E8F050B1D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AEE08A-C572-438F-9753-B0D527A515A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81372" y="457200"/>
            <a:ext cx="277749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B93146F-62ED-4C59-844C-0935D0FB5031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900" y="3085765"/>
            <a:ext cx="8447150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BF3D65BA-1C65-40FB-92EF-83951BDC1D7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9143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DF52CCA-FCDD-49A0-BFFC-3BD41F1B827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31610" y="723899"/>
            <a:ext cx="2777490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Content Placeholder 4" descr="A picture containing object&#10;&#10;Description generated with high confidence">
            <a:extLst>
              <a:ext uri="{FF2B5EF4-FFF2-40B4-BE49-F238E27FC236}">
                <a16:creationId xmlns:a16="http://schemas.microsoft.com/office/drawing/2014/main" id="{B2BF14AE-E428-4E29-BC1C-85B478E683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8580" y="1197066"/>
            <a:ext cx="5125883" cy="47315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F10E85-85BF-43BC-9CDF-1799ABA1C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2206" y="1419225"/>
            <a:ext cx="2311182" cy="20858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Pascals Triangle</a:t>
            </a:r>
          </a:p>
        </p:txBody>
      </p:sp>
    </p:spTree>
    <p:extLst>
      <p:ext uri="{BB962C8B-B14F-4D97-AF65-F5344CB8AC3E}">
        <p14:creationId xmlns:p14="http://schemas.microsoft.com/office/powerpoint/2010/main" val="350341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79A26B8-6C4E-452B-ADD3-ED324A7AB7E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4167E1-E2B0-4192-8DA2-6967DDFF87A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1782" y="614407"/>
            <a:ext cx="4207476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5F09389-6A8E-46D6-B5F4-A3C55FAE62E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8239" y="619125"/>
            <a:ext cx="4200004" cy="5607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490F299-15B3-49DD-AA95-6F2918F7C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063" y="1974340"/>
            <a:ext cx="3714356" cy="291842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03E4FEE-2E6A-44AB-B6BA-C1AD0CD6D93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900" y="457200"/>
            <a:ext cx="4204358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17EB59-13B3-43DA-9B91-A7CC174A606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8238" y="457200"/>
            <a:ext cx="4200005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40952-EBFF-4185-9104-F0A28B330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90" y="960723"/>
            <a:ext cx="3726367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Pascals Triangle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AC493-9CFC-4A0C-AA73-C2F8D2DF2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540" y="2254102"/>
            <a:ext cx="3710416" cy="365034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Binomial Coefficient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49092F5-C0EF-4F5A-A25B-830A9AA275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 l="54049" r="1367"/>
          <a:stretch/>
        </p:blipFill>
        <p:spPr>
          <a:xfrm>
            <a:off x="922728" y="4155474"/>
            <a:ext cx="3349754" cy="1102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95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79A26B8-6C4E-452B-ADD3-ED324A7AB7E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4167E1-E2B0-4192-8DA2-6967DDFF87A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1782" y="614407"/>
            <a:ext cx="4207476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5F09389-6A8E-46D6-B5F4-A3C55FAE62E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8239" y="619125"/>
            <a:ext cx="4200004" cy="5607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490F299-15B3-49DD-AA95-6F2918F7C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063" y="1974340"/>
            <a:ext cx="3714356" cy="291842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03E4FEE-2E6A-44AB-B6BA-C1AD0CD6D93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900" y="457200"/>
            <a:ext cx="4204358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17EB59-13B3-43DA-9B91-A7CC174A606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8238" y="457200"/>
            <a:ext cx="4200005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40952-EBFF-4185-9104-F0A28B330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90" y="960723"/>
            <a:ext cx="3726367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Pascals Triangle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AC493-9CFC-4A0C-AA73-C2F8D2DF2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540" y="2254102"/>
            <a:ext cx="3710416" cy="365034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Binomial Coefficient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i="1" dirty="0">
                <a:solidFill>
                  <a:schemeClr val="bg1"/>
                </a:solidFill>
              </a:rPr>
              <a:t>n ≥ k ≥ 0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49092F5-C0EF-4F5A-A25B-830A9AA275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 l="54049" r="1367"/>
          <a:stretch/>
        </p:blipFill>
        <p:spPr>
          <a:xfrm>
            <a:off x="922728" y="4155474"/>
            <a:ext cx="3349754" cy="11023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91435F-B789-42C6-8010-605B7C783612}"/>
              </a:ext>
            </a:extLst>
          </p:cNvPr>
          <p:cNvSpPr txBox="1"/>
          <p:nvPr/>
        </p:nvSpPr>
        <p:spPr>
          <a:xfrm>
            <a:off x="4539258" y="5302849"/>
            <a:ext cx="42689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many of you still remember how to calculate factorials?</a:t>
            </a:r>
          </a:p>
          <a:p>
            <a:r>
              <a:rPr lang="en-US" dirty="0"/>
              <a:t>What is 5!</a:t>
            </a:r>
          </a:p>
        </p:txBody>
      </p:sp>
    </p:spTree>
    <p:extLst>
      <p:ext uri="{BB962C8B-B14F-4D97-AF65-F5344CB8AC3E}">
        <p14:creationId xmlns:p14="http://schemas.microsoft.com/office/powerpoint/2010/main" val="405632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79A26B8-6C4E-452B-ADD3-ED324A7AB7E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4167E1-E2B0-4192-8DA2-6967DDFF87A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1782" y="614407"/>
            <a:ext cx="4207476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5F09389-6A8E-46D6-B5F4-A3C55FAE62E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8239" y="619125"/>
            <a:ext cx="4200004" cy="5607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490F299-15B3-49DD-AA95-6F2918F7C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063" y="1974340"/>
            <a:ext cx="3714356" cy="291842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03E4FEE-2E6A-44AB-B6BA-C1AD0CD6D93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900" y="457200"/>
            <a:ext cx="4204358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17EB59-13B3-43DA-9B91-A7CC174A606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8238" y="457200"/>
            <a:ext cx="4200005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40952-EBFF-4185-9104-F0A28B330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90" y="960723"/>
            <a:ext cx="3726367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Pascals Triangle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AC493-9CFC-4A0C-AA73-C2F8D2DF2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540" y="2254102"/>
            <a:ext cx="3710416" cy="365034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Binomial Coefficient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i="1" dirty="0">
                <a:solidFill>
                  <a:schemeClr val="bg1"/>
                </a:solidFill>
              </a:rPr>
              <a:t>n ≥ k ≥ 0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49092F5-C0EF-4F5A-A25B-830A9AA275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 l="54049" r="1367"/>
          <a:stretch/>
        </p:blipFill>
        <p:spPr>
          <a:xfrm>
            <a:off x="922728" y="4155474"/>
            <a:ext cx="3349754" cy="11023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91435F-B789-42C6-8010-605B7C783612}"/>
              </a:ext>
            </a:extLst>
          </p:cNvPr>
          <p:cNvSpPr txBox="1"/>
          <p:nvPr/>
        </p:nvSpPr>
        <p:spPr>
          <a:xfrm>
            <a:off x="4539258" y="5324647"/>
            <a:ext cx="42689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many of you still remember how to calculate factorials?</a:t>
            </a:r>
          </a:p>
          <a:p>
            <a:r>
              <a:rPr lang="en-US" dirty="0"/>
              <a:t>5! = 5*4*3*2*1=120</a:t>
            </a:r>
          </a:p>
        </p:txBody>
      </p:sp>
      <p:pic>
        <p:nvPicPr>
          <p:cNvPr id="13" name="Picture 1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8FDE6698-706A-464D-9D61-ABEE30302D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063" y="1974523"/>
            <a:ext cx="3714356" cy="291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94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79A26B8-6C4E-452B-ADD3-ED324A7AB7E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4167E1-E2B0-4192-8DA2-6967DDFF87A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1782" y="614407"/>
            <a:ext cx="4207476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5F09389-6A8E-46D6-B5F4-A3C55FAE62E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8239" y="619125"/>
            <a:ext cx="4200004" cy="56070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490F299-15B3-49DD-AA95-6F2918F7C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063" y="1974340"/>
            <a:ext cx="3714356" cy="291842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03E4FEE-2E6A-44AB-B6BA-C1AD0CD6D93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4900" y="457200"/>
            <a:ext cx="4204358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17EB59-13B3-43DA-9B91-A7CC174A606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08238" y="457200"/>
            <a:ext cx="4200005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140952-EBFF-4185-9104-F0A28B330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90" y="960723"/>
            <a:ext cx="3726367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Pascals Triangle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AC493-9CFC-4A0C-AA73-C2F8D2DF2C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540" y="2254102"/>
            <a:ext cx="3710416" cy="365034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Binomial Coefficient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i="1" dirty="0">
                <a:solidFill>
                  <a:schemeClr val="bg1"/>
                </a:solidFill>
              </a:rPr>
              <a:t>n ≥ k ≥ 0</a:t>
            </a:r>
          </a:p>
          <a:p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349092F5-C0EF-4F5A-A25B-830A9AA2757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 l="54049" r="1367"/>
          <a:stretch/>
        </p:blipFill>
        <p:spPr>
          <a:xfrm>
            <a:off x="922728" y="4155474"/>
            <a:ext cx="3349754" cy="110232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591435F-B789-42C6-8010-605B7C783612}"/>
              </a:ext>
            </a:extLst>
          </p:cNvPr>
          <p:cNvSpPr txBox="1"/>
          <p:nvPr/>
        </p:nvSpPr>
        <p:spPr>
          <a:xfrm>
            <a:off x="4539258" y="5324647"/>
            <a:ext cx="42689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many of you still remember how to calculate factorials?</a:t>
            </a:r>
          </a:p>
          <a:p>
            <a:r>
              <a:rPr lang="en-US" dirty="0"/>
              <a:t>5! = 5*4*3*2*1=120</a:t>
            </a:r>
          </a:p>
        </p:txBody>
      </p:sp>
      <p:pic>
        <p:nvPicPr>
          <p:cNvPr id="13" name="Picture 1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8FDE6698-706A-464D-9D61-ABEE30302D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1063" y="1974523"/>
            <a:ext cx="3714356" cy="2918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41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C7CFC-C679-4A8C-B6D4-A89718CE2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Pascals Triangle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A767F-26F4-48FE-AD7D-54B978C43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Get a row value for n from the user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Generate pascals triangle rows from 0 to n-1</a:t>
            </a:r>
            <a:br>
              <a:rPr lang="en-US" dirty="0"/>
            </a:br>
            <a:r>
              <a:rPr lang="en-US" dirty="0"/>
              <a:t>	Each row shall be put into an array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Output the array in a sensible fashion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A86C073-8E04-4A9E-9DFE-FE5A4AB01F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1304" y="2228003"/>
            <a:ext cx="3219640" cy="1568979"/>
          </a:xfrm>
          <a:prstGeom prst="rect">
            <a:avLst/>
          </a:prstGeom>
        </p:spPr>
      </p:pic>
      <p:pic>
        <p:nvPicPr>
          <p:cNvPr id="1026" name="Picture 2" descr="https://upload.wikimedia.org/wikipedia/commons/c/ca/Pascal_triangle_smal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068" y="4449098"/>
            <a:ext cx="34671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04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60E7D-0138-463B-8E14-E02B4E7B4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Pascals Triangle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C4F5A-546D-4A7A-B4E2-B67A8C770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Prompt the user a new input if the number is smaller than 1</a:t>
            </a:r>
          </a:p>
        </p:txBody>
      </p:sp>
    </p:spTree>
    <p:extLst>
      <p:ext uri="{BB962C8B-B14F-4D97-AF65-F5344CB8AC3E}">
        <p14:creationId xmlns:p14="http://schemas.microsoft.com/office/powerpoint/2010/main" val="56638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60E7D-0138-463B-8E14-E02B4E7B4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Pascals</a:t>
            </a:r>
            <a:r>
              <a:rPr lang="en-US" dirty="0"/>
              <a:t> </a:t>
            </a:r>
            <a:r>
              <a:rPr lang="en-US" dirty="0" smtClean="0"/>
              <a:t>Triangle – Tips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C4F5A-546D-4A7A-B4E2-B67A8C770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and Last element of an array is always 1</a:t>
            </a:r>
          </a:p>
        </p:txBody>
      </p:sp>
    </p:spTree>
    <p:extLst>
      <p:ext uri="{BB962C8B-B14F-4D97-AF65-F5344CB8AC3E}">
        <p14:creationId xmlns:p14="http://schemas.microsoft.com/office/powerpoint/2010/main" val="103580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428A9-6468-4A0A-82D3-6B44DEBE1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Administrative – Structural Changes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8139762C-CDC4-40DA-8CC0-69D016CD38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6319113"/>
              </p:ext>
            </p:extLst>
          </p:nvPr>
        </p:nvGraphicFramePr>
        <p:xfrm>
          <a:off x="435769" y="2493169"/>
          <a:ext cx="8272463" cy="2537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7554">
                  <a:extLst>
                    <a:ext uri="{9D8B030D-6E8A-4147-A177-3AD203B41FA5}">
                      <a16:colId xmlns:a16="http://schemas.microsoft.com/office/drawing/2014/main" val="1291006764"/>
                    </a:ext>
                  </a:extLst>
                </a:gridCol>
                <a:gridCol w="3065106">
                  <a:extLst>
                    <a:ext uri="{9D8B030D-6E8A-4147-A177-3AD203B41FA5}">
                      <a16:colId xmlns:a16="http://schemas.microsoft.com/office/drawing/2014/main" val="1577417629"/>
                    </a:ext>
                  </a:extLst>
                </a:gridCol>
                <a:gridCol w="3319803">
                  <a:extLst>
                    <a:ext uri="{9D8B030D-6E8A-4147-A177-3AD203B41FA5}">
                      <a16:colId xmlns:a16="http://schemas.microsoft.com/office/drawing/2014/main" val="3670081463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Time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Beginners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Experienced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0509555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15 Mins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Admin + Homework Discussion Time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53168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30 Mins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Task 1: General non-programming skills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14022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30 Mins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Task 2: General non-programming skills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126901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15 Mins</a:t>
                      </a:r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General Explanation to Tasks 3 and 4 (Programming Tasks)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98729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15 Mins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Theory Explanation Task </a:t>
                      </a:r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Own Programming Time</a:t>
                      </a:r>
                    </a:p>
                    <a:p>
                      <a:pPr algn="ctr"/>
                      <a:r>
                        <a:rPr lang="en-US" sz="1400" dirty="0"/>
                        <a:t>Questions can be asked during Programming Time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73602896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30 Mins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Programming Time Task 3</a:t>
                      </a:r>
                    </a:p>
                  </a:txBody>
                  <a:tcPr marL="68580" marR="68580" marT="34290" marB="34290"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2404288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15 Mins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Theory Explanation Task </a:t>
                      </a:r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 marL="68580" marR="68580" marT="34290" marB="3429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95982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en-US" sz="1400" dirty="0"/>
                        <a:t>30 Mins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Programming Time Task 4</a:t>
                      </a:r>
                    </a:p>
                  </a:txBody>
                  <a:tcPr marL="68580" marR="68580" marT="34290" marB="34290"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330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31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37BD3-9AEB-481E-BE65-9D70001F5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 – </a:t>
            </a:r>
            <a:r>
              <a:rPr lang="en-US" dirty="0" smtClean="0"/>
              <a:t>Submissions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1D710-0503-44F1-BE5C-77C4A5D82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8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37BD3-9AEB-481E-BE65-9D70001F5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 – Submissions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1D710-0503-44F1-BE5C-77C4A5D82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Instances in Moodle has been disabled</a:t>
            </a:r>
          </a:p>
          <a:p>
            <a:pPr lvl="1"/>
            <a:r>
              <a:rPr lang="en-US" dirty="0"/>
              <a:t> See your email</a:t>
            </a:r>
          </a:p>
          <a:p>
            <a:r>
              <a:rPr lang="en-US" dirty="0"/>
              <a:t>Submit in the Main Instance</a:t>
            </a:r>
          </a:p>
        </p:txBody>
      </p:sp>
    </p:spTree>
    <p:extLst>
      <p:ext uri="{BB962C8B-B14F-4D97-AF65-F5344CB8AC3E}">
        <p14:creationId xmlns:p14="http://schemas.microsoft.com/office/powerpoint/2010/main" val="312327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70451-E2A0-4B47-9B01-D496253BC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 – Homework Correction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E3C69-34C7-4D85-B13B-00C5283A1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Thursday Afternoon </a:t>
            </a:r>
            <a:r>
              <a:rPr lang="en-US" dirty="0" smtClean="0"/>
              <a:t>I shall begin correcting</a:t>
            </a:r>
            <a:endParaRPr lang="en-US" dirty="0"/>
          </a:p>
          <a:p>
            <a:pPr lvl="1"/>
            <a:r>
              <a:rPr lang="en-US" dirty="0"/>
              <a:t>Model Solutions uploaded</a:t>
            </a:r>
          </a:p>
          <a:p>
            <a:pPr lvl="1"/>
            <a:r>
              <a:rPr lang="en-US" dirty="0"/>
              <a:t>Most questions have been asked in the tutor group</a:t>
            </a:r>
          </a:p>
        </p:txBody>
      </p:sp>
    </p:spTree>
    <p:extLst>
      <p:ext uri="{BB962C8B-B14F-4D97-AF65-F5344CB8AC3E}">
        <p14:creationId xmlns:p14="http://schemas.microsoft.com/office/powerpoint/2010/main" val="150220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70451-E2A0-4B47-9B01-D496253BC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 – Last Week’s 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5E3C69-34C7-4D85-B13B-00C5283A1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144902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4211E-0F3B-4FD8-A9A5-87D68FF2C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 – UTF8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8AAD5-6B65-46F6-B68F-1690AB9EC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19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0</TotalTime>
  <Words>481</Words>
  <Application>Microsoft Office PowerPoint</Application>
  <PresentationFormat>Bildschirmpräsentation (4:3)</PresentationFormat>
  <Paragraphs>124</Paragraphs>
  <Slides>37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37</vt:i4>
      </vt:variant>
    </vt:vector>
  </HeadingPairs>
  <TitlesOfParts>
    <vt:vector size="42" baseType="lpstr">
      <vt:lpstr>Arial</vt:lpstr>
      <vt:lpstr>Gill Sans MT</vt:lpstr>
      <vt:lpstr>Wingdings</vt:lpstr>
      <vt:lpstr>Wingdings 2</vt:lpstr>
      <vt:lpstr>Dividend</vt:lpstr>
      <vt:lpstr>Week 3</vt:lpstr>
      <vt:lpstr>Todays Plan</vt:lpstr>
      <vt:lpstr>Administrative</vt:lpstr>
      <vt:lpstr>Administrative – Structural Changes</vt:lpstr>
      <vt:lpstr>Admin – Submissions</vt:lpstr>
      <vt:lpstr>Admin – Submissions</vt:lpstr>
      <vt:lpstr>Admin – Homework Correction</vt:lpstr>
      <vt:lpstr>Admin – Last Week’s Homework</vt:lpstr>
      <vt:lpstr>Admin – UTF8</vt:lpstr>
      <vt:lpstr>Admin – UTF8</vt:lpstr>
      <vt:lpstr>Tutor Tasks</vt:lpstr>
      <vt:lpstr>Syntax Trees</vt:lpstr>
      <vt:lpstr>Syntax Trees</vt:lpstr>
      <vt:lpstr>Syntax Trees</vt:lpstr>
      <vt:lpstr>Syntax – Trees Demo</vt:lpstr>
      <vt:lpstr>Syntax Trees – Your Turn</vt:lpstr>
      <vt:lpstr>Flow Charts</vt:lpstr>
      <vt:lpstr>Flow Charts – Symbols </vt:lpstr>
      <vt:lpstr>Flow Chart  Example </vt:lpstr>
      <vt:lpstr>Flow Chart – Site</vt:lpstr>
      <vt:lpstr>Flow Chart  Code</vt:lpstr>
      <vt:lpstr>Min-Max</vt:lpstr>
      <vt:lpstr>MinMax – Arrays </vt:lpstr>
      <vt:lpstr>MinMax – Declaring an Array</vt:lpstr>
      <vt:lpstr>MinMax – Usefull Array Functions</vt:lpstr>
      <vt:lpstr>MinMax – Array Demo</vt:lpstr>
      <vt:lpstr>MinMax – Your Task </vt:lpstr>
      <vt:lpstr>MinMax – Your Task</vt:lpstr>
      <vt:lpstr>Pascal's Triangle</vt:lpstr>
      <vt:lpstr>Pascals Triangle</vt:lpstr>
      <vt:lpstr>Pascals Triangle</vt:lpstr>
      <vt:lpstr>Pascals Triangle</vt:lpstr>
      <vt:lpstr>Pascals Triangle</vt:lpstr>
      <vt:lpstr>Pascals Triangle</vt:lpstr>
      <vt:lpstr>Pascals Triangle</vt:lpstr>
      <vt:lpstr>Pascals Triangle</vt:lpstr>
      <vt:lpstr>Pascals Triangle – Tips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</dc:title>
  <dc:creator>J Lochert</dc:creator>
  <cp:lastModifiedBy>Jason Lochert</cp:lastModifiedBy>
  <cp:revision>13</cp:revision>
  <dcterms:created xsi:type="dcterms:W3CDTF">2017-11-05T13:17:10Z</dcterms:created>
  <dcterms:modified xsi:type="dcterms:W3CDTF">2017-11-09T14:18:05Z</dcterms:modified>
</cp:coreProperties>
</file>