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5" r:id="rId9"/>
    <p:sldId id="266" r:id="rId10"/>
    <p:sldId id="263" r:id="rId11"/>
    <p:sldId id="264" r:id="rId12"/>
    <p:sldId id="267" r:id="rId13"/>
    <p:sldId id="269" r:id="rId14"/>
    <p:sldId id="270" r:id="rId15"/>
    <p:sldId id="271" r:id="rId16"/>
    <p:sldId id="268" r:id="rId17"/>
    <p:sldId id="272" r:id="rId18"/>
    <p:sldId id="277" r:id="rId19"/>
    <p:sldId id="274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7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8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2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9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0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1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6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5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2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365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5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95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b="50859"/>
          <a:stretch/>
        </p:blipFill>
        <p:spPr>
          <a:xfrm>
            <a:off x="0" y="2492623"/>
            <a:ext cx="4600757" cy="346000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t="49657"/>
          <a:stretch/>
        </p:blipFill>
        <p:spPr>
          <a:xfrm>
            <a:off x="4600756" y="2500411"/>
            <a:ext cx="4543244" cy="35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– Relevant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t="39663" b="50834"/>
          <a:stretch/>
        </p:blipFill>
        <p:spPr>
          <a:xfrm>
            <a:off x="581192" y="3591763"/>
            <a:ext cx="8048375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– Tasks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+ 3 * 4 - 6</a:t>
            </a:r>
          </a:p>
          <a:p>
            <a:r>
              <a:rPr lang="en-US" dirty="0" smtClean="0"/>
              <a:t>6 </a:t>
            </a:r>
            <a:r>
              <a:rPr lang="en-US" dirty="0"/>
              <a:t>* 7 % </a:t>
            </a:r>
            <a:r>
              <a:rPr lang="en-US" dirty="0" smtClean="0"/>
              <a:t>4</a:t>
            </a:r>
          </a:p>
          <a:p>
            <a:r>
              <a:rPr lang="en-US" dirty="0"/>
              <a:t>(18 - 7) * (7.2 % 5.2</a:t>
            </a:r>
            <a:r>
              <a:rPr lang="en-US" dirty="0" smtClean="0"/>
              <a:t>)</a:t>
            </a:r>
          </a:p>
          <a:p>
            <a:r>
              <a:rPr lang="en-US" dirty="0"/>
              <a:t>"34" + 2 * 4</a:t>
            </a:r>
          </a:p>
        </p:txBody>
      </p:sp>
    </p:spTree>
    <p:extLst>
      <p:ext uri="{BB962C8B-B14F-4D97-AF65-F5344CB8AC3E}">
        <p14:creationId xmlns:p14="http://schemas.microsoft.com/office/powerpoint/2010/main" val="40449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– Tasks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/>
              <a:t>(18 - 7) * (7.2 % 5.2)</a:t>
            </a:r>
          </a:p>
          <a:p>
            <a:r>
              <a:rPr lang="fr-FR" dirty="0" smtClean="0"/>
              <a:t> </a:t>
            </a:r>
            <a:r>
              <a:rPr lang="fr-FR" dirty="0"/>
              <a:t>18.0 - 7 * 9 % 10</a:t>
            </a:r>
          </a:p>
          <a:p>
            <a:r>
              <a:rPr lang="fr-FR" dirty="0" smtClean="0"/>
              <a:t> </a:t>
            </a:r>
            <a:r>
              <a:rPr lang="fr-FR" dirty="0"/>
              <a:t>4 / 2 * 9 / 4</a:t>
            </a:r>
          </a:p>
          <a:p>
            <a:r>
              <a:rPr lang="fr-FR" dirty="0" smtClean="0"/>
              <a:t> </a:t>
            </a:r>
            <a:r>
              <a:rPr lang="fr-FR" dirty="0"/>
              <a:t>813 % 100 / 3 + </a:t>
            </a:r>
            <a:r>
              <a:rPr lang="fr-FR" dirty="0" smtClean="0"/>
              <a:t>2.4</a:t>
            </a:r>
            <a:endParaRPr lang="fr-FR" dirty="0"/>
          </a:p>
          <a:p>
            <a:r>
              <a:rPr lang="fr-FR" dirty="0" smtClean="0"/>
              <a:t>"34</a:t>
            </a:r>
            <a:r>
              <a:rPr lang="fr-FR" dirty="0"/>
              <a:t>" + 2 + 4</a:t>
            </a:r>
          </a:p>
          <a:p>
            <a:r>
              <a:rPr lang="fr-FR" dirty="0" smtClean="0"/>
              <a:t>(double</a:t>
            </a:r>
            <a:r>
              <a:rPr lang="fr-FR" dirty="0"/>
              <a:t>) 3 + 5 * 4 + 3 + </a:t>
            </a:r>
            <a:r>
              <a:rPr lang="fr-FR" dirty="0" err="1"/>
              <a:t>Integer.parseInt</a:t>
            </a:r>
            <a:r>
              <a:rPr lang="fr-FR" dirty="0"/>
              <a:t>("1") + 8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Array Methods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384938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85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Array Methods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384938"/>
          </a:xfrm>
        </p:spPr>
        <p:txBody>
          <a:bodyPr/>
          <a:lstStyle/>
          <a:p>
            <a:r>
              <a:rPr lang="en-US" dirty="0"/>
              <a:t>public static void print(</a:t>
            </a:r>
            <a:r>
              <a:rPr lang="en-US" dirty="0" err="1"/>
              <a:t>int</a:t>
            </a:r>
            <a:r>
              <a:rPr lang="en-US" dirty="0"/>
              <a:t>[] array</a:t>
            </a:r>
            <a:r>
              <a:rPr lang="en-US" dirty="0" smtClean="0"/>
              <a:t>)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Prints Array </a:t>
            </a:r>
            <a:r>
              <a:rPr lang="en-US" dirty="0">
                <a:sym typeface="Wingdings" panose="05000000000000000000" pitchFamily="2" charset="2"/>
              </a:rPr>
              <a:t>in format: {1, 2, 3, 4, 5</a:t>
            </a:r>
            <a:r>
              <a:rPr lang="en-US" dirty="0" smtClean="0">
                <a:sym typeface="Wingdings" panose="05000000000000000000" pitchFamily="2" charset="2"/>
              </a:rPr>
              <a:t>}</a:t>
            </a:r>
            <a:endParaRPr lang="en-US" dirty="0" smtClean="0"/>
          </a:p>
          <a:p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[] invert(</a:t>
            </a:r>
            <a:r>
              <a:rPr lang="en-US" dirty="0" err="1"/>
              <a:t>int</a:t>
            </a:r>
            <a:r>
              <a:rPr lang="en-US" dirty="0"/>
              <a:t>[] array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{0, 1, 2, 3</a:t>
            </a:r>
            <a:r>
              <a:rPr lang="en-US" dirty="0" smtClean="0">
                <a:sym typeface="Wingdings" panose="05000000000000000000" pitchFamily="2" charset="2"/>
              </a:rPr>
              <a:t>} becomes {3</a:t>
            </a:r>
            <a:r>
              <a:rPr lang="en-US" dirty="0">
                <a:sym typeface="Wingdings" panose="05000000000000000000" pitchFamily="2" charset="2"/>
              </a:rPr>
              <a:t>, 2, 1, 0</a:t>
            </a:r>
            <a:r>
              <a:rPr lang="en-US" dirty="0" smtClean="0">
                <a:sym typeface="Wingdings" panose="05000000000000000000" pitchFamily="2" charset="2"/>
              </a:rPr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6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Array Methods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[] cut(</a:t>
            </a:r>
            <a:r>
              <a:rPr lang="en-US" dirty="0" err="1"/>
              <a:t>int</a:t>
            </a:r>
            <a:r>
              <a:rPr lang="en-US" dirty="0"/>
              <a:t>[] array, </a:t>
            </a:r>
            <a:r>
              <a:rPr lang="en-US" dirty="0" err="1"/>
              <a:t>int</a:t>
            </a:r>
            <a:r>
              <a:rPr lang="en-US" dirty="0"/>
              <a:t> length)</a:t>
            </a:r>
          </a:p>
          <a:p>
            <a:pPr lvl="1"/>
            <a:r>
              <a:rPr lang="en-US" dirty="0"/>
              <a:t>cut(new </a:t>
            </a:r>
            <a:r>
              <a:rPr lang="en-US" dirty="0" err="1"/>
              <a:t>int</a:t>
            </a:r>
            <a:r>
              <a:rPr lang="en-US" dirty="0"/>
              <a:t>[] {1, 2, 3}, 2) becomes {1, 2}</a:t>
            </a:r>
          </a:p>
          <a:p>
            <a:pPr lvl="1"/>
            <a:r>
              <a:rPr lang="en-US" dirty="0"/>
              <a:t>cut(new </a:t>
            </a:r>
            <a:r>
              <a:rPr lang="en-US" dirty="0" err="1"/>
              <a:t>int</a:t>
            </a:r>
            <a:r>
              <a:rPr lang="en-US" dirty="0"/>
              <a:t>[] {1, 2, 3}, 5) becomes {1, 2, 3, 0, 0}</a:t>
            </a:r>
          </a:p>
          <a:p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[] linearize(</a:t>
            </a:r>
            <a:r>
              <a:rPr lang="en-US" dirty="0" err="1"/>
              <a:t>int</a:t>
            </a:r>
            <a:r>
              <a:rPr lang="en-US" dirty="0"/>
              <a:t>[][] array)</a:t>
            </a:r>
          </a:p>
          <a:p>
            <a:pPr lvl="1"/>
            <a:r>
              <a:rPr lang="en-US" dirty="0"/>
              <a:t>linearize(new </a:t>
            </a:r>
            <a:r>
              <a:rPr lang="en-US" dirty="0" err="1"/>
              <a:t>int</a:t>
            </a:r>
            <a:r>
              <a:rPr lang="en-US" dirty="0"/>
              <a:t>[][] {{1, 3}, {25}, {7, 4, 6, 9}}) becomes {1, 3, 25, 7, 4, 6, 9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and Vector Operations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and Vector Operations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shall </a:t>
            </a:r>
            <a:r>
              <a:rPr lang="en-US" u="sng" dirty="0" smtClean="0"/>
              <a:t>assume</a:t>
            </a:r>
            <a:r>
              <a:rPr lang="en-US" dirty="0" smtClean="0"/>
              <a:t> that all Matrix Inputs are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and Vector Operations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vecVecMul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[] a, </a:t>
            </a:r>
            <a:r>
              <a:rPr lang="en-US" dirty="0" err="1"/>
              <a:t>int</a:t>
            </a:r>
            <a:r>
              <a:rPr lang="en-US" dirty="0"/>
              <a:t>[] b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Inhaltsplatzhalt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902" y="4776826"/>
            <a:ext cx="4469098" cy="198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Tutor Tasks</a:t>
            </a:r>
            <a:endParaRPr lang="en-US" dirty="0"/>
          </a:p>
          <a:p>
            <a:pPr lvl="1"/>
            <a:r>
              <a:rPr lang="en-US" dirty="0" smtClean="0"/>
              <a:t>Order of Operations</a:t>
            </a:r>
          </a:p>
          <a:p>
            <a:pPr lvl="1"/>
            <a:r>
              <a:rPr lang="en-US" dirty="0" smtClean="0"/>
              <a:t>Array Operations</a:t>
            </a:r>
          </a:p>
          <a:p>
            <a:pPr lvl="1"/>
            <a:r>
              <a:rPr lang="en-US" dirty="0" smtClean="0"/>
              <a:t>Matrix and Vector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2144270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and Vector Operations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matVecMul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[][] a, </a:t>
            </a:r>
            <a:r>
              <a:rPr lang="en-US" dirty="0" err="1"/>
              <a:t>int</a:t>
            </a:r>
            <a:r>
              <a:rPr lang="en-US" dirty="0" smtClean="0"/>
              <a:t>[]b)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24" y="4509370"/>
            <a:ext cx="6566882" cy="2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and Vector Operations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[][] transpose(</a:t>
            </a:r>
            <a:r>
              <a:rPr lang="en-US" dirty="0" err="1"/>
              <a:t>int</a:t>
            </a:r>
            <a:r>
              <a:rPr lang="en-US" dirty="0"/>
              <a:t>[][] 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281" y="4847574"/>
            <a:ext cx="7080720" cy="18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and Vector Operations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1655065"/>
          </a:xfrm>
        </p:spPr>
        <p:txBody>
          <a:bodyPr/>
          <a:lstStyle/>
          <a:p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[][] </a:t>
            </a:r>
            <a:r>
              <a:rPr lang="en-US" dirty="0" err="1"/>
              <a:t>matMatMult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[][] a, </a:t>
            </a:r>
            <a:r>
              <a:rPr lang="en-US" dirty="0" err="1"/>
              <a:t>int</a:t>
            </a:r>
            <a:r>
              <a:rPr lang="en-US" dirty="0" smtClean="0"/>
              <a:t>[][]b)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01" y="3202783"/>
            <a:ext cx="6688899" cy="365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1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refrain from using Umlauts and ß in your Programs </a:t>
            </a:r>
            <a:r>
              <a:rPr lang="en-US" dirty="0" smtClean="0">
                <a:sym typeface="Wingdings" panose="05000000000000000000" pitchFamily="2" charset="2"/>
              </a:rPr>
              <a:t>Causes all kinds of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4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4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 Tasks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4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I = 5;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J = 2;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(I/J);</a:t>
            </a:r>
          </a:p>
        </p:txBody>
      </p:sp>
    </p:spTree>
    <p:extLst>
      <p:ext uri="{BB962C8B-B14F-4D97-AF65-F5344CB8AC3E}">
        <p14:creationId xmlns:p14="http://schemas.microsoft.com/office/powerpoint/2010/main" val="11346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 – Answer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I = 5;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J = 2;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(I/J); </a:t>
            </a:r>
            <a:r>
              <a:rPr lang="en-US" dirty="0" smtClean="0">
                <a:sym typeface="Wingdings" panose="05000000000000000000" pitchFamily="2" charset="2"/>
              </a:rPr>
              <a:t>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7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415</Words>
  <Application>Microsoft Office PowerPoint</Application>
  <PresentationFormat>Bildschirmpräsentation (4:3)</PresentationFormat>
  <Paragraphs>60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Gill Sans MT</vt:lpstr>
      <vt:lpstr>Wingdings</vt:lpstr>
      <vt:lpstr>Wingdings 2</vt:lpstr>
      <vt:lpstr>Dividende</vt:lpstr>
      <vt:lpstr>Week 5</vt:lpstr>
      <vt:lpstr>Today’s Plan</vt:lpstr>
      <vt:lpstr>Homework</vt:lpstr>
      <vt:lpstr>Homework</vt:lpstr>
      <vt:lpstr>Homework </vt:lpstr>
      <vt:lpstr>Tutor Tasks</vt:lpstr>
      <vt:lpstr>Quiz</vt:lpstr>
      <vt:lpstr>Bonus Question</vt:lpstr>
      <vt:lpstr>Bonus Question – Answer </vt:lpstr>
      <vt:lpstr>Order of Operations</vt:lpstr>
      <vt:lpstr>Order of Operations – Relevant </vt:lpstr>
      <vt:lpstr>Order of Operations – Tasks </vt:lpstr>
      <vt:lpstr>Order of Operations – Tasks </vt:lpstr>
      <vt:lpstr>Custom Array Methods</vt:lpstr>
      <vt:lpstr>Custom Array Methods</vt:lpstr>
      <vt:lpstr>Custom Array Methods</vt:lpstr>
      <vt:lpstr>Matrix and Vector Operations</vt:lpstr>
      <vt:lpstr>Matrix and Vector Operations</vt:lpstr>
      <vt:lpstr>Matrix and Vector Operations</vt:lpstr>
      <vt:lpstr>Matrix and Vector Operations</vt:lpstr>
      <vt:lpstr>Matrix and Vector Operations</vt:lpstr>
      <vt:lpstr>Matrix and Vector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</dc:title>
  <dc:creator>Jason Lochert</dc:creator>
  <cp:lastModifiedBy>Jason Lochert</cp:lastModifiedBy>
  <cp:revision>5</cp:revision>
  <dcterms:created xsi:type="dcterms:W3CDTF">2017-11-21T13:13:23Z</dcterms:created>
  <dcterms:modified xsi:type="dcterms:W3CDTF">2017-11-21T13:51:40Z</dcterms:modified>
</cp:coreProperties>
</file>