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6" r:id="rId20"/>
    <p:sldId id="267" r:id="rId21"/>
    <p:sldId id="268" r:id="rId22"/>
    <p:sldId id="278" r:id="rId23"/>
    <p:sldId id="279" r:id="rId24"/>
    <p:sldId id="280" r:id="rId25"/>
    <p:sldId id="282" r:id="rId26"/>
    <p:sldId id="281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2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1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2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1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9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8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1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1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768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adamchik/15-121/lectures/Recursions/recurs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7 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Assembly of Tears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factorial using</a:t>
            </a:r>
          </a:p>
          <a:p>
            <a:pPr lvl="1"/>
            <a:r>
              <a:rPr lang="en-US" dirty="0" smtClean="0"/>
              <a:t>Iterative</a:t>
            </a:r>
          </a:p>
          <a:p>
            <a:pPr lvl="1"/>
            <a:r>
              <a:rPr lang="en-US" dirty="0" smtClean="0"/>
              <a:t>Head Recursion</a:t>
            </a:r>
          </a:p>
          <a:p>
            <a:pPr lvl="1"/>
            <a:r>
              <a:rPr lang="en-US" dirty="0" smtClean="0"/>
              <a:t>Tail Recursion</a:t>
            </a:r>
          </a:p>
          <a:p>
            <a:pPr lvl="2"/>
            <a:r>
              <a:rPr lang="en-US" dirty="0" smtClean="0"/>
              <a:t>Advisable to use a help method:</a:t>
            </a:r>
          </a:p>
          <a:p>
            <a:pPr lvl="3"/>
            <a:r>
              <a:rPr lang="en-US" dirty="0" smtClean="0"/>
              <a:t> private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facTailRecHelper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k)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249" y="2228003"/>
            <a:ext cx="5025695" cy="142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loops allowed</a:t>
            </a:r>
          </a:p>
          <a:p>
            <a:pPr lvl="1"/>
            <a:r>
              <a:rPr lang="en-US" dirty="0" smtClean="0"/>
              <a:t>No while</a:t>
            </a:r>
          </a:p>
          <a:p>
            <a:pPr lvl="1"/>
            <a:r>
              <a:rPr lang="en-US" dirty="0" smtClean="0"/>
              <a:t>No for</a:t>
            </a:r>
            <a:endParaRPr lang="en-US" dirty="0"/>
          </a:p>
          <a:p>
            <a:r>
              <a:rPr lang="en-US" dirty="0" smtClean="0"/>
              <a:t>Use Recursion</a:t>
            </a:r>
          </a:p>
        </p:txBody>
      </p:sp>
    </p:spTree>
    <p:extLst>
      <p:ext uri="{BB962C8B-B14F-4D97-AF65-F5344CB8AC3E}">
        <p14:creationId xmlns:p14="http://schemas.microsoft.com/office/powerpoint/2010/main" val="13001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– </a:t>
            </a:r>
            <a:r>
              <a:rPr lang="en-US" dirty="0" err="1" smtClean="0"/>
              <a:t>isEven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</a:t>
            </a:r>
            <a:r>
              <a:rPr lang="en-US" dirty="0" err="1" smtClean="0"/>
              <a:t>isEven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</a:p>
          <a:p>
            <a:pPr lvl="1"/>
            <a:r>
              <a:rPr lang="en-US" dirty="0" smtClean="0"/>
              <a:t>True if Even</a:t>
            </a:r>
          </a:p>
          <a:p>
            <a:pPr lvl="1"/>
            <a:r>
              <a:rPr lang="en-US" dirty="0" smtClean="0"/>
              <a:t>False if Odd</a:t>
            </a:r>
          </a:p>
        </p:txBody>
      </p:sp>
    </p:spTree>
    <p:extLst>
      <p:ext uri="{BB962C8B-B14F-4D97-AF65-F5344CB8AC3E}">
        <p14:creationId xmlns:p14="http://schemas.microsoft.com/office/powerpoint/2010/main" val="7408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– even sum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evenSum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</a:p>
          <a:p>
            <a:r>
              <a:rPr lang="en-US" dirty="0" smtClean="0"/>
              <a:t>Sum all even numbers from n to 0 (also negatives)</a:t>
            </a:r>
          </a:p>
          <a:p>
            <a:pPr lvl="1"/>
            <a:r>
              <a:rPr lang="en-US" dirty="0"/>
              <a:t>F(8):= 8+6+4+2(+0) = </a:t>
            </a:r>
            <a:r>
              <a:rPr lang="en-US" dirty="0" smtClean="0"/>
              <a:t>20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(-8</a:t>
            </a:r>
            <a:r>
              <a:rPr lang="en-US" dirty="0"/>
              <a:t>):= </a:t>
            </a:r>
            <a:r>
              <a:rPr lang="en-US" dirty="0" smtClean="0"/>
              <a:t>-8+-6+-4+-2(+-0) </a:t>
            </a:r>
            <a:r>
              <a:rPr lang="en-US" dirty="0"/>
              <a:t>= </a:t>
            </a:r>
            <a:r>
              <a:rPr lang="en-US" dirty="0" smtClean="0"/>
              <a:t>-20</a:t>
            </a:r>
          </a:p>
          <a:p>
            <a:pPr lvl="1"/>
            <a:endParaRPr lang="en-US" dirty="0"/>
          </a:p>
          <a:p>
            <a:r>
              <a:rPr lang="en-US" dirty="0" smtClean="0"/>
              <a:t>No *, /, % allowed</a:t>
            </a:r>
          </a:p>
          <a:p>
            <a:endParaRPr lang="en-US" dirty="0"/>
          </a:p>
          <a:p>
            <a:r>
              <a:rPr lang="en-US" dirty="0" smtClean="0"/>
              <a:t>Do use </a:t>
            </a:r>
            <a:r>
              <a:rPr lang="en-US" dirty="0" err="1" smtClean="0"/>
              <a:t>isEven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– Multiplication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multiplication(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</a:t>
            </a:r>
          </a:p>
          <a:p>
            <a:r>
              <a:rPr lang="en-US" dirty="0" smtClean="0"/>
              <a:t>Implement multiplication via addition recursively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– Array Reversion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static void reverse(</a:t>
            </a:r>
            <a:r>
              <a:rPr lang="en-US" dirty="0" err="1" smtClean="0"/>
              <a:t>int</a:t>
            </a:r>
            <a:r>
              <a:rPr lang="en-US" dirty="0" smtClean="0"/>
              <a:t>[] m)</a:t>
            </a:r>
          </a:p>
          <a:p>
            <a:r>
              <a:rPr lang="en-US" dirty="0" smtClean="0"/>
              <a:t>Reverse an array recursively</a:t>
            </a:r>
          </a:p>
          <a:p>
            <a:r>
              <a:rPr lang="en-US" dirty="0" smtClean="0"/>
              <a:t>Without the creation of temporary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– Array Reversion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numberofOddIntegers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[] m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Count recursively how many integers are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– Array Reversion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filterOdd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[] m)</a:t>
            </a:r>
          </a:p>
          <a:p>
            <a:r>
              <a:rPr lang="en-US" dirty="0" smtClean="0"/>
              <a:t>Create a new array with only the odd numbers</a:t>
            </a:r>
          </a:p>
          <a:p>
            <a:r>
              <a:rPr lang="en-US" dirty="0" smtClean="0"/>
              <a:t>In order of the original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164" y="1770803"/>
            <a:ext cx="2470617" cy="4941233"/>
          </a:xfrm>
        </p:spPr>
      </p:pic>
    </p:spTree>
    <p:extLst>
      <p:ext uri="{BB962C8B-B14F-4D97-AF65-F5344CB8AC3E}">
        <p14:creationId xmlns:p14="http://schemas.microsoft.com/office/powerpoint/2010/main" val="21718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Todays Plan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 Task </a:t>
            </a:r>
          </a:p>
          <a:p>
            <a:pPr lvl="1"/>
            <a:r>
              <a:rPr lang="en-US" dirty="0" smtClean="0"/>
              <a:t>Factorial</a:t>
            </a:r>
          </a:p>
          <a:p>
            <a:pPr lvl="1"/>
            <a:r>
              <a:rPr lang="en-US" dirty="0"/>
              <a:t>Toolbox</a:t>
            </a:r>
            <a:endParaRPr lang="en-US" dirty="0" smtClean="0"/>
          </a:p>
          <a:p>
            <a:pPr lvl="1"/>
            <a:r>
              <a:rPr lang="en-US" dirty="0" smtClean="0"/>
              <a:t>Quicksort</a:t>
            </a:r>
          </a:p>
          <a:p>
            <a:pPr lvl="1"/>
            <a:r>
              <a:rPr lang="en-US" dirty="0" smtClean="0"/>
              <a:t>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– demo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Quicksort with 	[5 1 3 9 1 5 3]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– Implementation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Void swap(</a:t>
            </a:r>
            <a:r>
              <a:rPr lang="en-US" dirty="0" err="1" smtClean="0"/>
              <a:t>int</a:t>
            </a:r>
            <a:r>
              <a:rPr lang="en-US" dirty="0" smtClean="0"/>
              <a:t>[] numbers,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j)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partition (</a:t>
            </a:r>
            <a:r>
              <a:rPr lang="en-US" dirty="0" err="1"/>
              <a:t>int</a:t>
            </a:r>
            <a:r>
              <a:rPr lang="en-US" dirty="0"/>
              <a:t>[] numbers,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left,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right)</a:t>
            </a:r>
          </a:p>
          <a:p>
            <a:pPr lvl="1"/>
            <a:r>
              <a:rPr lang="en-US" dirty="0" smtClean="0"/>
              <a:t>Numbers[right] = pivot element</a:t>
            </a:r>
          </a:p>
          <a:p>
            <a:pPr lvl="1"/>
            <a:r>
              <a:rPr lang="en-US" dirty="0" smtClean="0"/>
              <a:t>Array between left and right inclusive of pivot should be swapped according to quicksort</a:t>
            </a:r>
          </a:p>
          <a:p>
            <a:r>
              <a:rPr lang="en-US" dirty="0" smtClean="0"/>
              <a:t>Implements Quicksort</a:t>
            </a:r>
          </a:p>
          <a:p>
            <a:r>
              <a:rPr lang="en-US" dirty="0" smtClean="0"/>
              <a:t>Write a suitable main method that generates a random array</a:t>
            </a:r>
          </a:p>
          <a:p>
            <a:pPr lvl="1"/>
            <a:r>
              <a:rPr lang="en-US" dirty="0" err="1" smtClean="0"/>
              <a:t>Math.random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an Random = new Random();</a:t>
            </a:r>
            <a:endParaRPr lang="en-US" dirty="0"/>
          </a:p>
          <a:p>
            <a:pPr lvl="2"/>
            <a:r>
              <a:rPr lang="en-US" dirty="0" smtClean="0"/>
              <a:t>From </a:t>
            </a:r>
            <a:r>
              <a:rPr lang="en-US" dirty="0" err="1" smtClean="0"/>
              <a:t>java.util.Random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12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Minutes Reading time for the homework</a:t>
            </a:r>
          </a:p>
          <a:p>
            <a:r>
              <a:rPr lang="en-US" dirty="0" smtClean="0"/>
              <a:t>Most details on assembly are written there</a:t>
            </a:r>
          </a:p>
        </p:txBody>
      </p:sp>
    </p:spTree>
    <p:extLst>
      <p:ext uri="{BB962C8B-B14F-4D97-AF65-F5344CB8AC3E}">
        <p14:creationId xmlns:p14="http://schemas.microsoft.com/office/powerpoint/2010/main" val="2676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– Line By Line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340100" y="2228003"/>
            <a:ext cx="5230844" cy="3630795"/>
          </a:xfrm>
        </p:spPr>
        <p:txBody>
          <a:bodyPr anchor="t"/>
          <a:lstStyle/>
          <a:p>
            <a:r>
              <a:rPr lang="en-US" dirty="0" smtClean="0"/>
              <a:t>In gets input via a method like Read() and is placed in the stack</a:t>
            </a:r>
            <a:endParaRPr lang="en-US" dirty="0"/>
          </a:p>
          <a:p>
            <a:r>
              <a:rPr lang="en-US" dirty="0" smtClean="0"/>
              <a:t>A 16 Bit Address of </a:t>
            </a:r>
            <a:r>
              <a:rPr lang="en-US" dirty="0" err="1" smtClean="0"/>
              <a:t>ggt</a:t>
            </a:r>
            <a:r>
              <a:rPr lang="en-US" dirty="0" smtClean="0"/>
              <a:t> is loaded onto the stack</a:t>
            </a:r>
          </a:p>
          <a:p>
            <a:r>
              <a:rPr lang="en-US" dirty="0" smtClean="0"/>
              <a:t>Call the function with the two parameters (the order of which is the stack order)</a:t>
            </a:r>
          </a:p>
          <a:p>
            <a:r>
              <a:rPr lang="en-US" dirty="0" smtClean="0"/>
              <a:t>Output value at top of stack</a:t>
            </a:r>
          </a:p>
          <a:p>
            <a:r>
              <a:rPr lang="en-US" dirty="0" smtClean="0"/>
              <a:t>End Progra</a:t>
            </a:r>
            <a:r>
              <a:rPr lang="en-US" dirty="0"/>
              <a:t>m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228003"/>
            <a:ext cx="2441408" cy="271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– Line By Line</a:t>
            </a:r>
            <a:endParaRPr lang="en-US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320924"/>
            <a:ext cx="7587277" cy="1247775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340100" y="2717800"/>
            <a:ext cx="5230844" cy="3140998"/>
          </a:xfrm>
        </p:spPr>
        <p:txBody>
          <a:bodyPr anchor="t"/>
          <a:lstStyle/>
          <a:p>
            <a:r>
              <a:rPr lang="en-US" dirty="0" smtClean="0"/>
              <a:t>Function declaration</a:t>
            </a:r>
          </a:p>
          <a:p>
            <a:r>
              <a:rPr lang="en-US" dirty="0" smtClean="0"/>
              <a:t>Reserves space for 1 variable (1x 16 bits)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0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228003"/>
            <a:ext cx="7679238" cy="316949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– Line By Line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340100" y="2565400"/>
            <a:ext cx="5230844" cy="3293398"/>
          </a:xfrm>
        </p:spPr>
        <p:txBody>
          <a:bodyPr anchor="t"/>
          <a:lstStyle/>
          <a:p>
            <a:r>
              <a:rPr lang="en-US" dirty="0" smtClean="0"/>
              <a:t>Copy variable 1 into the stack</a:t>
            </a:r>
          </a:p>
          <a:p>
            <a:r>
              <a:rPr lang="en-US" dirty="0" smtClean="0"/>
              <a:t>Copy variable 2 into the stack</a:t>
            </a:r>
          </a:p>
          <a:p>
            <a:r>
              <a:rPr lang="en-US" dirty="0" smtClean="0"/>
              <a:t>If var1&lt;var2 Jump to Next Step</a:t>
            </a:r>
          </a:p>
          <a:p>
            <a:r>
              <a:rPr lang="en-US" dirty="0" smtClean="0"/>
              <a:t>Else </a:t>
            </a:r>
          </a:p>
          <a:p>
            <a:r>
              <a:rPr lang="en-US" dirty="0" smtClean="0"/>
              <a:t>Copy Var2 into the stack</a:t>
            </a:r>
          </a:p>
          <a:p>
            <a:r>
              <a:rPr lang="en-US" dirty="0" smtClean="0"/>
              <a:t>Copy Var1 into the stack</a:t>
            </a:r>
          </a:p>
          <a:p>
            <a:r>
              <a:rPr lang="en-US" dirty="0" smtClean="0"/>
              <a:t>Save Var2 to Var1’s location</a:t>
            </a:r>
          </a:p>
          <a:p>
            <a:r>
              <a:rPr lang="en-US" dirty="0" smtClean="0"/>
              <a:t>Save Var1 to Var2’s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4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4" y="1878012"/>
            <a:ext cx="8162711" cy="48783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– Line By Line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349500" y="2209800"/>
            <a:ext cx="5230844" cy="45466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Loop: Begins here</a:t>
            </a:r>
          </a:p>
          <a:p>
            <a:r>
              <a:rPr lang="en-US" dirty="0" smtClean="0"/>
              <a:t>Setup for modulo operation</a:t>
            </a:r>
          </a:p>
          <a:p>
            <a:endParaRPr lang="en-US" dirty="0"/>
          </a:p>
          <a:p>
            <a:r>
              <a:rPr lang="en-US" dirty="0" smtClean="0"/>
              <a:t>B = </a:t>
            </a:r>
            <a:r>
              <a:rPr lang="en-US" dirty="0" err="1" smtClean="0"/>
              <a:t>b%a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Setup for Jump Not Equal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Not Equal, jump back to line 20</a:t>
            </a:r>
          </a:p>
          <a:p>
            <a:r>
              <a:rPr lang="en-US" dirty="0" smtClean="0"/>
              <a:t>Copy the result into the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8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 Tasks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– Head vs TAIL recursion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6974" y="3697288"/>
            <a:ext cx="6338187" cy="166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– Head vs TAIL recursion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Tail Recursion: 		Recursion call is at the end of the method</a:t>
            </a:r>
          </a:p>
          <a:p>
            <a:r>
              <a:rPr lang="en-US" dirty="0" smtClean="0"/>
              <a:t>Head Recursion: 	Recursion call is at the start of the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– Head vs TAIL recursion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Tail Recursion: 		Recursion call is at the end of the method</a:t>
            </a:r>
          </a:p>
          <a:p>
            <a:r>
              <a:rPr lang="en-US" strike="sngStrike" dirty="0" smtClean="0"/>
              <a:t>Head Recursion: 	Recursion call is at the start of the method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6619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– Head vs TAIL recursion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Remember:	</a:t>
            </a:r>
          </a:p>
          <a:p>
            <a:pPr marL="0" indent="0">
              <a:buNone/>
            </a:pPr>
            <a:r>
              <a:rPr lang="en-US" dirty="0" smtClean="0"/>
              <a:t>		Tail Recursion: 		Nothing comes after the 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8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– Head vs TAIL recursion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Reading: </a:t>
            </a:r>
            <a:r>
              <a:rPr lang="en-US" dirty="0">
                <a:hlinkClick r:id="rId2"/>
              </a:rPr>
              <a:t>https://www.cs.cmu.edu/~</a:t>
            </a:r>
            <a:r>
              <a:rPr lang="en-US" dirty="0" smtClean="0">
                <a:hlinkClick r:id="rId2"/>
              </a:rPr>
              <a:t>adamchik/15-121/lectures/Recursions/recursions.html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0</TotalTime>
  <Words>496</Words>
  <Application>Microsoft Office PowerPoint</Application>
  <PresentationFormat>Bildschirmpräsentation (4:3)</PresentationFormat>
  <Paragraphs>108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0" baseType="lpstr">
      <vt:lpstr>Gill Sans MT</vt:lpstr>
      <vt:lpstr>Wingdings 2</vt:lpstr>
      <vt:lpstr>Dividende</vt:lpstr>
      <vt:lpstr>Week 7 </vt:lpstr>
      <vt:lpstr>Todays Plan</vt:lpstr>
      <vt:lpstr>Tutor Tasks</vt:lpstr>
      <vt:lpstr>Factorial</vt:lpstr>
      <vt:lpstr>Factorial – Head vs TAIL recursion</vt:lpstr>
      <vt:lpstr>Factorial – Head vs TAIL recursion</vt:lpstr>
      <vt:lpstr>Factorial – Head vs TAIL recursion</vt:lpstr>
      <vt:lpstr>Factorial – Head vs TAIL recursion</vt:lpstr>
      <vt:lpstr>Factorial – Head vs TAIL recursion</vt:lpstr>
      <vt:lpstr>Factorial</vt:lpstr>
      <vt:lpstr>Toolbox </vt:lpstr>
      <vt:lpstr>Toolbox </vt:lpstr>
      <vt:lpstr>Toolbox – isEven</vt:lpstr>
      <vt:lpstr>Toolbox – even sum </vt:lpstr>
      <vt:lpstr>Toolbox – Multiplication </vt:lpstr>
      <vt:lpstr>Toolbox – Array Reversion </vt:lpstr>
      <vt:lpstr>Toolbox – Array Reversion </vt:lpstr>
      <vt:lpstr>Toolbox – Array Reversion </vt:lpstr>
      <vt:lpstr>QuickSort</vt:lpstr>
      <vt:lpstr>Quicksort – demo</vt:lpstr>
      <vt:lpstr>Quicksort – Implementation </vt:lpstr>
      <vt:lpstr>Assembly</vt:lpstr>
      <vt:lpstr>Assembly</vt:lpstr>
      <vt:lpstr>Assembly – Line By Line</vt:lpstr>
      <vt:lpstr>Assembly – Line By Line</vt:lpstr>
      <vt:lpstr>Assembly – Line By Line</vt:lpstr>
      <vt:lpstr>Assembly – Line By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</dc:title>
  <dc:creator>Jason Lochert</dc:creator>
  <cp:lastModifiedBy>Jason Lochert</cp:lastModifiedBy>
  <cp:revision>8</cp:revision>
  <dcterms:created xsi:type="dcterms:W3CDTF">2017-12-07T13:10:54Z</dcterms:created>
  <dcterms:modified xsi:type="dcterms:W3CDTF">2017-12-07T14:29:33Z</dcterms:modified>
</cp:coreProperties>
</file>