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2" r:id="rId10"/>
    <p:sldId id="264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>
        <p:scale>
          <a:sx n="50" d="100"/>
          <a:sy n="50" d="100"/>
        </p:scale>
        <p:origin x="792" y="1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CE49BF-5183-48C9-8723-ED9B1DC1303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932FA4D-1DB3-47D3-8B52-0D79D6357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49BF-5183-48C9-8723-ED9B1DC1303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A4D-1DB3-47D3-8B52-0D79D6357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5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CE49BF-5183-48C9-8723-ED9B1DC1303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932FA4D-1DB3-47D3-8B52-0D79D6357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1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49BF-5183-48C9-8723-ED9B1DC1303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A4D-1DB3-47D3-8B52-0D79D6357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5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CE49BF-5183-48C9-8723-ED9B1DC1303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932FA4D-1DB3-47D3-8B52-0D79D6357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2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49BF-5183-48C9-8723-ED9B1DC1303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A4D-1DB3-47D3-8B52-0D79D6357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9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49BF-5183-48C9-8723-ED9B1DC1303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A4D-1DB3-47D3-8B52-0D79D6357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3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49BF-5183-48C9-8723-ED9B1DC1303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A4D-1DB3-47D3-8B52-0D79D6357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8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49BF-5183-48C9-8723-ED9B1DC1303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A4D-1DB3-47D3-8B52-0D79D6357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4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CE49BF-5183-48C9-8723-ED9B1DC1303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932FA4D-1DB3-47D3-8B52-0D79D6357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5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49BF-5183-48C9-8723-ED9B1DC1303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A4D-1DB3-47D3-8B52-0D79D6357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8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FCE49BF-5183-48C9-8723-ED9B1DC1303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932FA4D-1DB3-47D3-8B52-0D79D6357C3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264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8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Tutorclass</a:t>
            </a:r>
            <a:r>
              <a:rPr lang="en-US" dirty="0" smtClean="0"/>
              <a:t> </a:t>
            </a:r>
            <a:r>
              <a:rPr lang="en-US" dirty="0" err="1" smtClean="0"/>
              <a:t>tc</a:t>
            </a:r>
            <a:r>
              <a:rPr lang="en-US" dirty="0" smtClean="0"/>
              <a:t> = new </a:t>
            </a:r>
            <a:r>
              <a:rPr lang="en-US" dirty="0" err="1" smtClean="0"/>
              <a:t>Tutorclass</a:t>
            </a:r>
            <a:r>
              <a:rPr lang="en-US" dirty="0" smtClean="0"/>
              <a:t>(“Week8”);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6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 Set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it as a set of Strings</a:t>
            </a:r>
          </a:p>
          <a:p>
            <a:pPr lvl="1"/>
            <a:r>
              <a:rPr lang="en-US" dirty="0" smtClean="0"/>
              <a:t>[aa, AA, bb]</a:t>
            </a:r>
          </a:p>
          <a:p>
            <a:r>
              <a:rPr lang="en-US" dirty="0" smtClean="0"/>
              <a:t>Rule of Sets: 	All elements are unique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70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 Set – Implement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 – Creates a empty set</a:t>
            </a:r>
          </a:p>
          <a:p>
            <a:r>
              <a:rPr lang="en-US" dirty="0" smtClean="0"/>
              <a:t>Boolean </a:t>
            </a:r>
            <a:r>
              <a:rPr lang="en-US" dirty="0" err="1" smtClean="0"/>
              <a:t>isElement</a:t>
            </a:r>
            <a:r>
              <a:rPr lang="en-US" dirty="0" smtClean="0"/>
              <a:t>(String s) – Is s included in set</a:t>
            </a:r>
          </a:p>
          <a:p>
            <a:r>
              <a:rPr lang="en-US" dirty="0" smtClean="0"/>
              <a:t>Boolean superset(</a:t>
            </a:r>
            <a:r>
              <a:rPr lang="en-US" dirty="0" err="1" smtClean="0"/>
              <a:t>ImmutableSet</a:t>
            </a:r>
            <a:r>
              <a:rPr lang="en-US" dirty="0" smtClean="0"/>
              <a:t> subset) – are all elements of subset found within the current set</a:t>
            </a:r>
          </a:p>
          <a:p>
            <a:r>
              <a:rPr lang="en-US" dirty="0" smtClean="0"/>
              <a:t>Boolean </a:t>
            </a:r>
            <a:r>
              <a:rPr lang="en-US" dirty="0" err="1" smtClean="0"/>
              <a:t>isEqual</a:t>
            </a:r>
            <a:r>
              <a:rPr lang="en-US" dirty="0" smtClean="0"/>
              <a:t>(</a:t>
            </a:r>
            <a:r>
              <a:rPr lang="en-US" dirty="0" err="1" smtClean="0"/>
              <a:t>ImmutableSet</a:t>
            </a:r>
            <a:r>
              <a:rPr lang="en-US" dirty="0" smtClean="0"/>
              <a:t> other) – Are all elements of other found in the current set</a:t>
            </a:r>
          </a:p>
          <a:p>
            <a:r>
              <a:rPr lang="en-US" dirty="0" smtClean="0"/>
              <a:t>Void add(String s) – Append s to the set if s is not currently found in the set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toString</a:t>
            </a:r>
            <a:r>
              <a:rPr lang="en-US" dirty="0" smtClean="0"/>
              <a:t>() – Represent the set as a String in the following format [a, b, c]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89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 Set – Tests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written for you a unit test that will test your code</a:t>
            </a:r>
          </a:p>
          <a:p>
            <a:pPr lvl="1"/>
            <a:r>
              <a:rPr lang="en-US" dirty="0" smtClean="0"/>
              <a:t>Found on my website in this weeks folder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97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 Set – Implement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 – Creates a empty set</a:t>
            </a:r>
          </a:p>
          <a:p>
            <a:r>
              <a:rPr lang="en-US" dirty="0" smtClean="0"/>
              <a:t>Boolean </a:t>
            </a:r>
            <a:r>
              <a:rPr lang="en-US" dirty="0" err="1" smtClean="0"/>
              <a:t>isElement</a:t>
            </a:r>
            <a:r>
              <a:rPr lang="en-US" dirty="0" smtClean="0"/>
              <a:t>(String s) – Is s included in set</a:t>
            </a:r>
          </a:p>
          <a:p>
            <a:r>
              <a:rPr lang="en-US" dirty="0" smtClean="0"/>
              <a:t>Boolean superset(</a:t>
            </a:r>
            <a:r>
              <a:rPr lang="en-US" dirty="0" err="1" smtClean="0"/>
              <a:t>ImmutableSet</a:t>
            </a:r>
            <a:r>
              <a:rPr lang="en-US" dirty="0" smtClean="0"/>
              <a:t> subset) – are all elements of subset found within the current set</a:t>
            </a:r>
          </a:p>
          <a:p>
            <a:r>
              <a:rPr lang="en-US" dirty="0" smtClean="0"/>
              <a:t>Boolean </a:t>
            </a:r>
            <a:r>
              <a:rPr lang="en-US" dirty="0" err="1" smtClean="0"/>
              <a:t>isEqual</a:t>
            </a:r>
            <a:r>
              <a:rPr lang="en-US" dirty="0" smtClean="0"/>
              <a:t>(</a:t>
            </a:r>
            <a:r>
              <a:rPr lang="en-US" dirty="0" err="1" smtClean="0"/>
              <a:t>ImmutableSet</a:t>
            </a:r>
            <a:r>
              <a:rPr lang="en-US" dirty="0" smtClean="0"/>
              <a:t> other) – Are all elements of other found in the current set</a:t>
            </a:r>
          </a:p>
          <a:p>
            <a:r>
              <a:rPr lang="en-US" dirty="0" smtClean="0"/>
              <a:t>Void add(String s) – Append s to the set if s is not currently found in the set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toString</a:t>
            </a:r>
            <a:r>
              <a:rPr lang="en-US" dirty="0" smtClean="0"/>
              <a:t>() – Represent the set as a String in the following format [a, b, c]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623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Table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two part task</a:t>
            </a:r>
          </a:p>
          <a:p>
            <a:pPr lvl="1"/>
            <a:r>
              <a:rPr lang="en-US" dirty="0" smtClean="0"/>
              <a:t>First Implement the class Date</a:t>
            </a:r>
          </a:p>
          <a:p>
            <a:pPr lvl="1"/>
            <a:r>
              <a:rPr lang="en-US" dirty="0" smtClean="0"/>
              <a:t>Then Implement the class Timetable</a:t>
            </a:r>
          </a:p>
          <a:p>
            <a:pPr lvl="2"/>
            <a:r>
              <a:rPr lang="en-US" dirty="0" smtClean="0"/>
              <a:t>With a subclass </a:t>
            </a:r>
            <a:r>
              <a:rPr lang="en-US" dirty="0" err="1" smtClean="0"/>
              <a:t>DateList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06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Table – List Refresher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list?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18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Table – List Refresher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list?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95" y="3457648"/>
            <a:ext cx="8272211" cy="139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 Date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93" y="2228002"/>
            <a:ext cx="8548755" cy="408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16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Table Class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426" y="2566601"/>
            <a:ext cx="6071283" cy="295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29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List Class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028" y="2481303"/>
            <a:ext cx="4676080" cy="312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1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Plan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Testing Demo</a:t>
            </a:r>
          </a:p>
          <a:p>
            <a:r>
              <a:rPr lang="en-US" dirty="0" smtClean="0"/>
              <a:t>Object Orientated Programming Explanation</a:t>
            </a:r>
          </a:p>
          <a:p>
            <a:pPr lvl="1"/>
            <a:r>
              <a:rPr lang="en-US" dirty="0" smtClean="0"/>
              <a:t>Access to Variables Demo</a:t>
            </a:r>
          </a:p>
          <a:p>
            <a:r>
              <a:rPr lang="en-US" dirty="0" smtClean="0"/>
              <a:t>Immutable Set</a:t>
            </a:r>
          </a:p>
          <a:p>
            <a:r>
              <a:rPr lang="en-US" dirty="0" smtClean="0"/>
              <a:t>Timetable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60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Table Class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426" y="2566601"/>
            <a:ext cx="6071283" cy="295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0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the Inputs and Outputs of a Function</a:t>
            </a:r>
          </a:p>
          <a:p>
            <a:pPr lvl="1"/>
            <a:r>
              <a:rPr lang="en-US" dirty="0" smtClean="0"/>
              <a:t>Checks if the output is what is expected</a:t>
            </a:r>
          </a:p>
          <a:p>
            <a:pPr lvl="1"/>
            <a:r>
              <a:rPr lang="en-US" dirty="0" smtClean="0"/>
              <a:t>Of course this only works on deterministic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1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Junit Library is used</a:t>
            </a:r>
          </a:p>
        </p:txBody>
      </p:sp>
    </p:spTree>
    <p:extLst>
      <p:ext uri="{BB962C8B-B14F-4D97-AF65-F5344CB8AC3E}">
        <p14:creationId xmlns:p14="http://schemas.microsoft.com/office/powerpoint/2010/main" val="10491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 – Test Based Programming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forces you to consider what each functions input and output is long before</a:t>
            </a:r>
          </a:p>
          <a:p>
            <a:r>
              <a:rPr lang="en-US" dirty="0" smtClean="0"/>
              <a:t>Also makes you consider the interaction of edge cases</a:t>
            </a:r>
          </a:p>
          <a:p>
            <a:r>
              <a:rPr lang="en-US" dirty="0" smtClean="0"/>
              <a:t>Automates Testing </a:t>
            </a:r>
            <a:r>
              <a:rPr lang="en-US" dirty="0" smtClean="0">
                <a:sym typeface="Wingdings" panose="05000000000000000000" pitchFamily="2" charset="2"/>
              </a:rPr>
              <a:t> Don’t have to enter everything manually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511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9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Orientated Programming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Blueprint vs Instance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5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Access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8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Access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0108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Dividende</Template>
  <TotalTime>0</TotalTime>
  <Words>390</Words>
  <Application>Microsoft Office PowerPoint</Application>
  <PresentationFormat>Bildschirmpräsentation (4:3)</PresentationFormat>
  <Paragraphs>59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4" baseType="lpstr">
      <vt:lpstr>Gill Sans MT</vt:lpstr>
      <vt:lpstr>Wingdings</vt:lpstr>
      <vt:lpstr>Wingdings 2</vt:lpstr>
      <vt:lpstr>Dividende</vt:lpstr>
      <vt:lpstr>Week 8</vt:lpstr>
      <vt:lpstr>Today’s Plan</vt:lpstr>
      <vt:lpstr>Unit Testing</vt:lpstr>
      <vt:lpstr>Unit Testing</vt:lpstr>
      <vt:lpstr>Unit Testing – Test Based Programming</vt:lpstr>
      <vt:lpstr>Unit Test</vt:lpstr>
      <vt:lpstr>Object Orientated Programming</vt:lpstr>
      <vt:lpstr>Variable Access</vt:lpstr>
      <vt:lpstr>Variable Access</vt:lpstr>
      <vt:lpstr>Immutable Set</vt:lpstr>
      <vt:lpstr>Immutable Set – Implement </vt:lpstr>
      <vt:lpstr>Immutable Set – Tests </vt:lpstr>
      <vt:lpstr>Immutable Set – Implement </vt:lpstr>
      <vt:lpstr>Time Table</vt:lpstr>
      <vt:lpstr>Time Table – List Refresher</vt:lpstr>
      <vt:lpstr>Time Table – List Refresher</vt:lpstr>
      <vt:lpstr>The Class Date</vt:lpstr>
      <vt:lpstr>Time Table Class</vt:lpstr>
      <vt:lpstr>Date List Class</vt:lpstr>
      <vt:lpstr>Time Table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8</dc:title>
  <dc:creator>Jason Lochert</dc:creator>
  <cp:lastModifiedBy>Jason Lochert</cp:lastModifiedBy>
  <cp:revision>4</cp:revision>
  <dcterms:created xsi:type="dcterms:W3CDTF">2017-12-14T13:41:12Z</dcterms:created>
  <dcterms:modified xsi:type="dcterms:W3CDTF">2017-12-14T14:14:27Z</dcterms:modified>
</cp:coreProperties>
</file>