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3" r:id="rId9"/>
    <p:sldId id="262" r:id="rId10"/>
    <p:sldId id="275" r:id="rId11"/>
    <p:sldId id="264" r:id="rId12"/>
    <p:sldId id="266" r:id="rId13"/>
    <p:sldId id="268" r:id="rId14"/>
    <p:sldId id="267" r:id="rId15"/>
    <p:sldId id="269" r:id="rId16"/>
    <p:sldId id="270" r:id="rId17"/>
    <p:sldId id="271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2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3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9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8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C3AE3D1-5434-4A21-8050-1D9844E311B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219C036-DFEF-4327-936A-F2D9126497B1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859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9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Merry Christmas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2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Grundflaeche.java class with the method stubs of 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mfang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flaeche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classes </a:t>
            </a:r>
            <a:r>
              <a:rPr lang="en-US" dirty="0" err="1" smtClean="0"/>
              <a:t>Kreis</a:t>
            </a:r>
            <a:r>
              <a:rPr lang="en-US" dirty="0" smtClean="0"/>
              <a:t>, </a:t>
            </a:r>
            <a:r>
              <a:rPr lang="en-US" dirty="0" err="1" smtClean="0"/>
              <a:t>Rechteck</a:t>
            </a:r>
            <a:r>
              <a:rPr lang="en-US" dirty="0" smtClean="0"/>
              <a:t>, </a:t>
            </a:r>
            <a:r>
              <a:rPr lang="en-US" dirty="0" err="1" smtClean="0"/>
              <a:t>NEck</a:t>
            </a:r>
            <a:endParaRPr lang="en-US" dirty="0" smtClean="0"/>
          </a:p>
          <a:p>
            <a:pPr lvl="1"/>
            <a:r>
              <a:rPr lang="en-US" dirty="0" smtClean="0"/>
              <a:t>These all extend </a:t>
            </a:r>
            <a:r>
              <a:rPr lang="en-US" dirty="0" err="1" smtClean="0"/>
              <a:t>Grundflaeche</a:t>
            </a:r>
            <a:endParaRPr lang="en-US" dirty="0" smtClean="0"/>
          </a:p>
          <a:p>
            <a:pPr lvl="1"/>
            <a:r>
              <a:rPr lang="en-US" dirty="0" smtClean="0"/>
              <a:t>These overwrite all functions of </a:t>
            </a:r>
            <a:r>
              <a:rPr lang="en-US" dirty="0" err="1" smtClean="0"/>
              <a:t>Grundflaeche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istQuadrat</a:t>
            </a:r>
            <a:r>
              <a:rPr lang="en-US" dirty="0" smtClean="0"/>
              <a:t>() method to all </a:t>
            </a:r>
            <a:r>
              <a:rPr lang="en-US" dirty="0" err="1" smtClean="0"/>
              <a:t>grundflaesche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Try to solve this by adding code only to two classes</a:t>
            </a:r>
          </a:p>
        </p:txBody>
      </p:sp>
    </p:spTree>
    <p:extLst>
      <p:ext uri="{BB962C8B-B14F-4D97-AF65-F5344CB8AC3E}">
        <p14:creationId xmlns:p14="http://schemas.microsoft.com/office/powerpoint/2010/main" val="24983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Class </a:t>
            </a:r>
            <a:r>
              <a:rPr lang="en-US" dirty="0" err="1" smtClean="0"/>
              <a:t>Prisma</a:t>
            </a:r>
            <a:r>
              <a:rPr lang="en-US" dirty="0" smtClean="0"/>
              <a:t> with the methods</a:t>
            </a:r>
          </a:p>
          <a:p>
            <a:pPr lvl="1"/>
            <a:r>
              <a:rPr lang="en-US" dirty="0" smtClean="0"/>
              <a:t>volume()</a:t>
            </a:r>
          </a:p>
          <a:p>
            <a:pPr lvl="1"/>
            <a:r>
              <a:rPr lang="en-US" dirty="0" err="1" smtClean="0"/>
              <a:t>oberflaesche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909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class Quadrat that extends </a:t>
            </a:r>
            <a:r>
              <a:rPr lang="en-US" dirty="0" err="1" smtClean="0"/>
              <a:t>Grundflaesche</a:t>
            </a:r>
            <a:endParaRPr lang="en-US" dirty="0" smtClean="0"/>
          </a:p>
          <a:p>
            <a:r>
              <a:rPr lang="en-US" dirty="0" smtClean="0"/>
              <a:t>Also add a method </a:t>
            </a:r>
            <a:r>
              <a:rPr lang="en-US" dirty="0" err="1" smtClean="0"/>
              <a:t>zuQuadrat</a:t>
            </a:r>
            <a:r>
              <a:rPr lang="en-US" dirty="0" smtClean="0"/>
              <a:t> which returns a Quadrat that is identical (in length) to the current object. If it is not a Quadrat, return null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method to </a:t>
            </a:r>
            <a:r>
              <a:rPr lang="en-US" dirty="0" err="1" smtClean="0"/>
              <a:t>Prisma</a:t>
            </a:r>
            <a:r>
              <a:rPr lang="en-US" dirty="0" smtClean="0"/>
              <a:t> called </a:t>
            </a:r>
            <a:r>
              <a:rPr lang="en-US" dirty="0" err="1" smtClean="0"/>
              <a:t>istWuerfel</a:t>
            </a:r>
            <a:r>
              <a:rPr lang="en-US" dirty="0" smtClean="0"/>
              <a:t>(), that checks if the current Object is a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it out on paper first</a:t>
            </a:r>
          </a:p>
          <a:p>
            <a:r>
              <a:rPr lang="en-US" dirty="0" smtClean="0"/>
              <a:t>get Methods may help</a:t>
            </a:r>
          </a:p>
          <a:p>
            <a:r>
              <a:rPr lang="en-US" dirty="0" smtClean="0"/>
              <a:t>Try to avoid repetition in methods and variables by putting things in the parent class</a:t>
            </a:r>
          </a:p>
          <a:p>
            <a:r>
              <a:rPr lang="en-US" dirty="0" smtClean="0"/>
              <a:t>Area for a regular n-Sided shape is (a is </a:t>
            </a:r>
            <a:r>
              <a:rPr lang="en-US" dirty="0" err="1" smtClean="0"/>
              <a:t>sidelength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Math.pi</a:t>
            </a:r>
            <a:r>
              <a:rPr lang="en-US" dirty="0" smtClean="0"/>
              <a:t> and </a:t>
            </a:r>
            <a:r>
              <a:rPr lang="en-US" dirty="0" err="1" smtClean="0"/>
              <a:t>Math.tan</a:t>
            </a:r>
            <a:endParaRPr lang="en-US" dirty="0" smtClean="0"/>
          </a:p>
          <a:p>
            <a:r>
              <a:rPr lang="en-US" dirty="0" smtClean="0"/>
              <a:t>ÜL has provided a test class (not a JUNIT one however :S) 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980" y="4597319"/>
            <a:ext cx="886520" cy="4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71"/>
          <a:stretch/>
        </p:blipFill>
        <p:spPr>
          <a:xfrm>
            <a:off x="851436" y="1914080"/>
            <a:ext cx="7449264" cy="4486719"/>
          </a:xfrm>
        </p:spPr>
      </p:pic>
    </p:spTree>
    <p:extLst>
      <p:ext uri="{BB962C8B-B14F-4D97-AF65-F5344CB8AC3E}">
        <p14:creationId xmlns:p14="http://schemas.microsoft.com/office/powerpoint/2010/main" val="7945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30368" y="2228003"/>
            <a:ext cx="3340576" cy="363079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static types of all the Expressions of a Method Call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Signature of the Method when it is called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the Object evaluates to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Method # is called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37" y="2257263"/>
            <a:ext cx="4029075" cy="221456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4273847"/>
            <a:ext cx="2726703" cy="125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Class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accept() class as appropriate in each class</a:t>
            </a:r>
          </a:p>
          <a:p>
            <a:r>
              <a:rPr lang="en-US" dirty="0" smtClean="0"/>
              <a:t>Implement a class Visitor that has a visit() Method for each Class</a:t>
            </a:r>
          </a:p>
          <a:p>
            <a:pPr lvl="1"/>
            <a:r>
              <a:rPr lang="en-US" dirty="0" smtClean="0"/>
              <a:t>public void visit(Class </a:t>
            </a:r>
            <a:r>
              <a:rPr lang="en-US" dirty="0" err="1" smtClean="0"/>
              <a:t>cName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 a class </a:t>
            </a:r>
            <a:r>
              <a:rPr lang="en-US" dirty="0" err="1" smtClean="0"/>
              <a:t>FlaeschenVisitor</a:t>
            </a:r>
            <a:r>
              <a:rPr lang="en-US" dirty="0" smtClean="0"/>
              <a:t> that extends Visitor</a:t>
            </a:r>
          </a:p>
          <a:p>
            <a:pPr lvl="1"/>
            <a:r>
              <a:rPr lang="en-US" dirty="0" smtClean="0"/>
              <a:t>It should visit each object and get the </a:t>
            </a:r>
            <a:r>
              <a:rPr lang="en-US" dirty="0" err="1" smtClean="0"/>
              <a:t>flaesche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– Method 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30368" y="1770803"/>
            <a:ext cx="3340576" cy="508719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static types of all the Expressions of a Method Call</a:t>
            </a:r>
            <a:br>
              <a:rPr lang="en-US" dirty="0" smtClean="0"/>
            </a:br>
            <a:r>
              <a:rPr lang="en-US" dirty="0" smtClean="0"/>
              <a:t>		ABB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Signature of the Method when it is called</a:t>
            </a:r>
            <a:br>
              <a:rPr lang="en-US" dirty="0" smtClean="0"/>
            </a:br>
            <a:r>
              <a:rPr lang="en-US" dirty="0" smtClean="0"/>
              <a:t>		min(B, B)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the Object evaluates to</a:t>
            </a:r>
            <a:br>
              <a:rPr lang="en-US" dirty="0" smtClean="0"/>
            </a:br>
            <a:r>
              <a:rPr lang="en-US" dirty="0" smtClean="0"/>
              <a:t>		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Method # is called</a:t>
            </a:r>
            <a:br>
              <a:rPr lang="en-US" dirty="0" smtClean="0"/>
            </a:br>
            <a:r>
              <a:rPr lang="en-US" dirty="0" smtClean="0"/>
              <a:t>		2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37" y="2257263"/>
            <a:ext cx="4029075" cy="221456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4273847"/>
            <a:ext cx="2726703" cy="125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2332439"/>
            <a:ext cx="7989888" cy="3421847"/>
          </a:xfrm>
        </p:spPr>
      </p:pic>
    </p:spTree>
    <p:extLst>
      <p:ext uri="{BB962C8B-B14F-4D97-AF65-F5344CB8AC3E}">
        <p14:creationId xmlns:p14="http://schemas.microsoft.com/office/powerpoint/2010/main" val="38496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43" y="3105187"/>
            <a:ext cx="80962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 – Methods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90297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 that initializes head with NULL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size() – Returns # of </a:t>
            </a:r>
            <a:r>
              <a:rPr lang="en-US" dirty="0" err="1" smtClean="0"/>
              <a:t>elems</a:t>
            </a:r>
            <a:r>
              <a:rPr lang="en-US" dirty="0" smtClean="0"/>
              <a:t> in the List</a:t>
            </a:r>
          </a:p>
          <a:p>
            <a:r>
              <a:rPr lang="en-US" dirty="0" smtClean="0"/>
              <a:t>Public void add(</a:t>
            </a:r>
            <a:r>
              <a:rPr lang="en-US" dirty="0" err="1" smtClean="0"/>
              <a:t>int</a:t>
            </a:r>
            <a:r>
              <a:rPr lang="en-US" dirty="0" smtClean="0"/>
              <a:t> info) – Appends an </a:t>
            </a:r>
            <a:r>
              <a:rPr lang="en-US" dirty="0" err="1" smtClean="0"/>
              <a:t>elem</a:t>
            </a:r>
            <a:r>
              <a:rPr lang="en-US" dirty="0" smtClean="0"/>
              <a:t> to the end of the list</a:t>
            </a:r>
          </a:p>
          <a:p>
            <a:r>
              <a:rPr lang="en-US" dirty="0" smtClean="0"/>
              <a:t>Public void add(</a:t>
            </a:r>
            <a:r>
              <a:rPr lang="en-US" dirty="0" err="1" smtClean="0"/>
              <a:t>int</a:t>
            </a:r>
            <a:r>
              <a:rPr lang="en-US" dirty="0" smtClean="0"/>
              <a:t> index, </a:t>
            </a:r>
            <a:r>
              <a:rPr lang="en-US" dirty="0" err="1" smtClean="0"/>
              <a:t>int</a:t>
            </a:r>
            <a:r>
              <a:rPr lang="en-US" dirty="0" smtClean="0"/>
              <a:t> info) – Make a new node that will become the $index element. If index is invalid do nothing</a:t>
            </a:r>
          </a:p>
          <a:p>
            <a:r>
              <a:rPr lang="en-US" dirty="0" err="1" smtClean="0"/>
              <a:t>Publc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remove(</a:t>
            </a:r>
            <a:r>
              <a:rPr lang="en-US" dirty="0" err="1" smtClean="0"/>
              <a:t>int</a:t>
            </a:r>
            <a:r>
              <a:rPr lang="en-US" dirty="0" smtClean="0"/>
              <a:t> index) – Removes an element at $index and returns its value. If there is an invalid index, </a:t>
            </a:r>
            <a:r>
              <a:rPr lang="en-US" dirty="0" err="1" smtClean="0"/>
              <a:t>Integer.MIN_VALUE</a:t>
            </a:r>
            <a:r>
              <a:rPr lang="en-US" dirty="0" smtClean="0"/>
              <a:t> is to be returned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shiftLeft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index) – shifts all elements $index to the left. You are only allowed to change head, </a:t>
            </a:r>
            <a:r>
              <a:rPr lang="en-US" dirty="0" err="1" smtClean="0"/>
              <a:t>prev</a:t>
            </a:r>
            <a:r>
              <a:rPr lang="en-US" dirty="0" smtClean="0"/>
              <a:t> and next.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[0, 1, 2, 4</a:t>
            </a:r>
            <a:r>
              <a:rPr lang="en-US" dirty="0" smtClean="0"/>
              <a:t>] </a:t>
            </a:r>
            <a:r>
              <a:rPr lang="en-US" dirty="0"/>
              <a:t>will become [2, 4, 0, 1</a:t>
            </a:r>
            <a:r>
              <a:rPr lang="en-US" dirty="0" smtClean="0"/>
              <a:t>] with </a:t>
            </a:r>
            <a:r>
              <a:rPr lang="en-US" dirty="0" err="1" smtClean="0"/>
              <a:t>shiftLeft</a:t>
            </a:r>
            <a:r>
              <a:rPr lang="en-US" dirty="0" smtClean="0"/>
              <a:t>(2)</a:t>
            </a:r>
          </a:p>
          <a:p>
            <a:pPr lvl="1"/>
            <a:r>
              <a:rPr lang="en-US" dirty="0" smtClean="0"/>
              <a:t>Ex: </a:t>
            </a:r>
            <a:r>
              <a:rPr lang="de-DE" dirty="0"/>
              <a:t>[0, </a:t>
            </a:r>
            <a:r>
              <a:rPr lang="de-DE" dirty="0" smtClean="0"/>
              <a:t>1] will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/>
              <a:t>[1, 0</a:t>
            </a:r>
            <a:r>
              <a:rPr lang="de-DE" dirty="0" smtClean="0"/>
              <a:t>]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shiftLeft</a:t>
            </a:r>
            <a:r>
              <a:rPr lang="de-DE" dirty="0" smtClean="0"/>
              <a:t>(1)</a:t>
            </a:r>
          </a:p>
          <a:p>
            <a:pPr lvl="1"/>
            <a:r>
              <a:rPr lang="de-DE" dirty="0" err="1" smtClean="0"/>
              <a:t>Shiftleft</a:t>
            </a:r>
            <a:r>
              <a:rPr lang="de-DE" dirty="0" smtClean="0"/>
              <a:t>(0)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0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 is provided on the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Lists – Methods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90297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 that initializes head with NULL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size() – Returns # of </a:t>
            </a:r>
            <a:r>
              <a:rPr lang="en-US" dirty="0" err="1" smtClean="0"/>
              <a:t>elems</a:t>
            </a:r>
            <a:r>
              <a:rPr lang="en-US" dirty="0" smtClean="0"/>
              <a:t> in the List</a:t>
            </a:r>
          </a:p>
          <a:p>
            <a:r>
              <a:rPr lang="en-US" dirty="0" smtClean="0"/>
              <a:t>Public void add(</a:t>
            </a:r>
            <a:r>
              <a:rPr lang="en-US" dirty="0" err="1" smtClean="0"/>
              <a:t>int</a:t>
            </a:r>
            <a:r>
              <a:rPr lang="en-US" dirty="0" smtClean="0"/>
              <a:t> info) – Appends an </a:t>
            </a:r>
            <a:r>
              <a:rPr lang="en-US" dirty="0" err="1" smtClean="0"/>
              <a:t>elem</a:t>
            </a:r>
            <a:r>
              <a:rPr lang="en-US" dirty="0" smtClean="0"/>
              <a:t> to the end of the list</a:t>
            </a:r>
          </a:p>
          <a:p>
            <a:r>
              <a:rPr lang="en-US" dirty="0" smtClean="0"/>
              <a:t>Public void add(</a:t>
            </a:r>
            <a:r>
              <a:rPr lang="en-US" dirty="0" err="1" smtClean="0"/>
              <a:t>int</a:t>
            </a:r>
            <a:r>
              <a:rPr lang="en-US" dirty="0" smtClean="0"/>
              <a:t> index, </a:t>
            </a:r>
            <a:r>
              <a:rPr lang="en-US" dirty="0" err="1" smtClean="0"/>
              <a:t>int</a:t>
            </a:r>
            <a:r>
              <a:rPr lang="en-US" dirty="0" smtClean="0"/>
              <a:t> info) – Make a new node that will become the $index element. If index is invalid do nothing</a:t>
            </a:r>
          </a:p>
          <a:p>
            <a:r>
              <a:rPr lang="en-US" dirty="0" err="1" smtClean="0"/>
              <a:t>Publc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remove(</a:t>
            </a:r>
            <a:r>
              <a:rPr lang="en-US" dirty="0" err="1" smtClean="0"/>
              <a:t>int</a:t>
            </a:r>
            <a:r>
              <a:rPr lang="en-US" dirty="0" smtClean="0"/>
              <a:t> index) – Removes an element at $index and returns its value. If there is an invalid index, </a:t>
            </a:r>
            <a:r>
              <a:rPr lang="en-US" dirty="0" err="1" smtClean="0"/>
              <a:t>Integer.MIN_VALUE</a:t>
            </a:r>
            <a:r>
              <a:rPr lang="en-US" dirty="0" smtClean="0"/>
              <a:t> is to be returned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shiftLeft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index) – shifts all elements $index to the left. You are only allowed to change head, </a:t>
            </a:r>
            <a:r>
              <a:rPr lang="en-US" dirty="0" err="1" smtClean="0"/>
              <a:t>prev</a:t>
            </a:r>
            <a:r>
              <a:rPr lang="en-US" dirty="0" smtClean="0"/>
              <a:t> and next.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[0, 1, 2, 4</a:t>
            </a:r>
            <a:r>
              <a:rPr lang="en-US" dirty="0" smtClean="0"/>
              <a:t>] </a:t>
            </a:r>
            <a:r>
              <a:rPr lang="en-US" dirty="0"/>
              <a:t>will become [2, 4, 0, 1</a:t>
            </a:r>
            <a:r>
              <a:rPr lang="en-US" dirty="0" smtClean="0"/>
              <a:t>] with </a:t>
            </a:r>
            <a:r>
              <a:rPr lang="en-US" dirty="0" err="1" smtClean="0"/>
              <a:t>shiftLeft</a:t>
            </a:r>
            <a:r>
              <a:rPr lang="en-US" dirty="0" smtClean="0"/>
              <a:t>(2)</a:t>
            </a:r>
          </a:p>
          <a:p>
            <a:pPr lvl="1"/>
            <a:r>
              <a:rPr lang="en-US" dirty="0" smtClean="0"/>
              <a:t>Ex: </a:t>
            </a:r>
            <a:r>
              <a:rPr lang="de-DE" dirty="0"/>
              <a:t>[0, </a:t>
            </a:r>
            <a:r>
              <a:rPr lang="de-DE" dirty="0" smtClean="0"/>
              <a:t>1] will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/>
              <a:t>[1, 0</a:t>
            </a:r>
            <a:r>
              <a:rPr lang="de-DE" dirty="0" smtClean="0"/>
              <a:t>]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shiftLeft</a:t>
            </a:r>
            <a:r>
              <a:rPr lang="de-DE" dirty="0" smtClean="0"/>
              <a:t>(1)</a:t>
            </a:r>
          </a:p>
          <a:p>
            <a:pPr lvl="1"/>
            <a:r>
              <a:rPr lang="de-DE" dirty="0" err="1" smtClean="0"/>
              <a:t>Shiftleft</a:t>
            </a:r>
            <a:r>
              <a:rPr lang="de-DE" dirty="0" smtClean="0"/>
              <a:t>(0)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636</Words>
  <Application>Microsoft Office PowerPoint</Application>
  <PresentationFormat>Bildschirmpräsentation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Gill Sans MT</vt:lpstr>
      <vt:lpstr>Wingdings 2</vt:lpstr>
      <vt:lpstr>Dividende</vt:lpstr>
      <vt:lpstr>Week 9</vt:lpstr>
      <vt:lpstr>Inheritance</vt:lpstr>
      <vt:lpstr>Inheritance – Method 4</vt:lpstr>
      <vt:lpstr>Doubly Linked Lists</vt:lpstr>
      <vt:lpstr>Doubly Linked Lists</vt:lpstr>
      <vt:lpstr>Doubly Linked Lists</vt:lpstr>
      <vt:lpstr>Doubly Linked Lists – Methods </vt:lpstr>
      <vt:lpstr>Doubly Linked Lists</vt:lpstr>
      <vt:lpstr>Doubly Linked Lists – Methods </vt:lpstr>
      <vt:lpstr>Modeling</vt:lpstr>
      <vt:lpstr>Modelling </vt:lpstr>
      <vt:lpstr>Modelling </vt:lpstr>
      <vt:lpstr>Modelling </vt:lpstr>
      <vt:lpstr>Modelling </vt:lpstr>
      <vt:lpstr>Modelling </vt:lpstr>
      <vt:lpstr>Modelling</vt:lpstr>
      <vt:lpstr>Tips</vt:lpstr>
      <vt:lpstr>Visitor</vt:lpstr>
      <vt:lpstr>Visitor</vt:lpstr>
      <vt:lpstr>Visitor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</dc:title>
  <dc:creator>Jason Lochert</dc:creator>
  <cp:lastModifiedBy>Jason Lochert</cp:lastModifiedBy>
  <cp:revision>7</cp:revision>
  <dcterms:created xsi:type="dcterms:W3CDTF">2017-12-21T13:15:09Z</dcterms:created>
  <dcterms:modified xsi:type="dcterms:W3CDTF">2017-12-21T14:45:53Z</dcterms:modified>
</cp:coreProperties>
</file>